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8" r:id="rId5"/>
    <p:sldId id="271" r:id="rId6"/>
    <p:sldId id="260" r:id="rId7"/>
    <p:sldId id="269" r:id="rId8"/>
    <p:sldId id="270" r:id="rId9"/>
    <p:sldId id="261" r:id="rId10"/>
    <p:sldId id="272" r:id="rId11"/>
  </p:sldIdLst>
  <p:sldSz cx="11430000" cy="6429375"/>
  <p:notesSz cx="6858000" cy="9144000"/>
  <p:defaultTextStyle>
    <a:defPPr>
      <a:defRPr lang="fr-FR"/>
    </a:defPPr>
    <a:lvl1pPr marL="0" algn="l" defTabSz="857250" rtl="0" eaLnBrk="1" latinLnBrk="0" hangingPunct="1">
      <a:defRPr sz="1688" kern="1200">
        <a:solidFill>
          <a:schemeClr val="tx1"/>
        </a:solidFill>
        <a:latin typeface="+mn-lt"/>
        <a:ea typeface="+mn-ea"/>
        <a:cs typeface="+mn-cs"/>
      </a:defRPr>
    </a:lvl1pPr>
    <a:lvl2pPr marL="428625" algn="l" defTabSz="857250" rtl="0" eaLnBrk="1" latinLnBrk="0" hangingPunct="1">
      <a:defRPr sz="1688" kern="1200">
        <a:solidFill>
          <a:schemeClr val="tx1"/>
        </a:solidFill>
        <a:latin typeface="+mn-lt"/>
        <a:ea typeface="+mn-ea"/>
        <a:cs typeface="+mn-cs"/>
      </a:defRPr>
    </a:lvl2pPr>
    <a:lvl3pPr marL="857250" algn="l" defTabSz="857250" rtl="0" eaLnBrk="1" latinLnBrk="0" hangingPunct="1">
      <a:defRPr sz="1688" kern="1200">
        <a:solidFill>
          <a:schemeClr val="tx1"/>
        </a:solidFill>
        <a:latin typeface="+mn-lt"/>
        <a:ea typeface="+mn-ea"/>
        <a:cs typeface="+mn-cs"/>
      </a:defRPr>
    </a:lvl3pPr>
    <a:lvl4pPr marL="1285875" algn="l" defTabSz="857250" rtl="0" eaLnBrk="1" latinLnBrk="0" hangingPunct="1">
      <a:defRPr sz="1688" kern="1200">
        <a:solidFill>
          <a:schemeClr val="tx1"/>
        </a:solidFill>
        <a:latin typeface="+mn-lt"/>
        <a:ea typeface="+mn-ea"/>
        <a:cs typeface="+mn-cs"/>
      </a:defRPr>
    </a:lvl4pPr>
    <a:lvl5pPr marL="1714500" algn="l" defTabSz="857250" rtl="0" eaLnBrk="1" latinLnBrk="0" hangingPunct="1">
      <a:defRPr sz="1688" kern="1200">
        <a:solidFill>
          <a:schemeClr val="tx1"/>
        </a:solidFill>
        <a:latin typeface="+mn-lt"/>
        <a:ea typeface="+mn-ea"/>
        <a:cs typeface="+mn-cs"/>
      </a:defRPr>
    </a:lvl5pPr>
    <a:lvl6pPr marL="2143125" algn="l" defTabSz="857250" rtl="0" eaLnBrk="1" latinLnBrk="0" hangingPunct="1">
      <a:defRPr sz="1688" kern="1200">
        <a:solidFill>
          <a:schemeClr val="tx1"/>
        </a:solidFill>
        <a:latin typeface="+mn-lt"/>
        <a:ea typeface="+mn-ea"/>
        <a:cs typeface="+mn-cs"/>
      </a:defRPr>
    </a:lvl6pPr>
    <a:lvl7pPr marL="2571750" algn="l" defTabSz="857250" rtl="0" eaLnBrk="1" latinLnBrk="0" hangingPunct="1">
      <a:defRPr sz="1688" kern="1200">
        <a:solidFill>
          <a:schemeClr val="tx1"/>
        </a:solidFill>
        <a:latin typeface="+mn-lt"/>
        <a:ea typeface="+mn-ea"/>
        <a:cs typeface="+mn-cs"/>
      </a:defRPr>
    </a:lvl7pPr>
    <a:lvl8pPr marL="3000375" algn="l" defTabSz="857250" rtl="0" eaLnBrk="1" latinLnBrk="0" hangingPunct="1">
      <a:defRPr sz="1688" kern="1200">
        <a:solidFill>
          <a:schemeClr val="tx1"/>
        </a:solidFill>
        <a:latin typeface="+mn-lt"/>
        <a:ea typeface="+mn-ea"/>
        <a:cs typeface="+mn-cs"/>
      </a:defRPr>
    </a:lvl8pPr>
    <a:lvl9pPr marL="3429000" algn="l" defTabSz="857250" rtl="0" eaLnBrk="1" latinLnBrk="0" hangingPunct="1">
      <a:defRPr sz="1688"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74" d="100"/>
          <a:sy n="74" d="100"/>
        </p:scale>
        <p:origin x="-588" y="-96"/>
      </p:cViewPr>
      <p:guideLst>
        <p:guide orient="horz" pos="2025"/>
        <p:guide pos="360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428750" y="1052215"/>
            <a:ext cx="8572500" cy="2238375"/>
          </a:xfrm>
        </p:spPr>
        <p:txBody>
          <a:bodyPr anchor="b"/>
          <a:lstStyle>
            <a:lvl1pPr algn="ctr">
              <a:defRPr sz="5625"/>
            </a:lvl1pPr>
          </a:lstStyle>
          <a:p>
            <a:r>
              <a:rPr lang="fr-FR" smtClean="0"/>
              <a:t>Modifiez le style du titre</a:t>
            </a:r>
            <a:endParaRPr lang="en-US" dirty="0"/>
          </a:p>
        </p:txBody>
      </p:sp>
      <p:sp>
        <p:nvSpPr>
          <p:cNvPr id="3" name="Subtitle 2"/>
          <p:cNvSpPr>
            <a:spLocks noGrp="1"/>
          </p:cNvSpPr>
          <p:nvPr>
            <p:ph type="subTitle" idx="1"/>
          </p:nvPr>
        </p:nvSpPr>
        <p:spPr>
          <a:xfrm>
            <a:off x="1428750" y="3376911"/>
            <a:ext cx="8572500" cy="1552277"/>
          </a:xfrm>
        </p:spPr>
        <p:txBody>
          <a:bodyPr/>
          <a:lstStyle>
            <a:lvl1pPr marL="0" indent="0" algn="ctr">
              <a:buNone/>
              <a:defRPr sz="2250"/>
            </a:lvl1pPr>
            <a:lvl2pPr marL="428625" indent="0" algn="ctr">
              <a:buNone/>
              <a:defRPr sz="1875"/>
            </a:lvl2pPr>
            <a:lvl3pPr marL="857250" indent="0" algn="ctr">
              <a:buNone/>
              <a:defRPr sz="1688"/>
            </a:lvl3pPr>
            <a:lvl4pPr marL="1285875" indent="0" algn="ctr">
              <a:buNone/>
              <a:defRPr sz="1500"/>
            </a:lvl4pPr>
            <a:lvl5pPr marL="1714500" indent="0" algn="ctr">
              <a:buNone/>
              <a:defRPr sz="1500"/>
            </a:lvl5pPr>
            <a:lvl6pPr marL="2143125" indent="0" algn="ctr">
              <a:buNone/>
              <a:defRPr sz="1500"/>
            </a:lvl6pPr>
            <a:lvl7pPr marL="2571750" indent="0" algn="ctr">
              <a:buNone/>
              <a:defRPr sz="1500"/>
            </a:lvl7pPr>
            <a:lvl8pPr marL="3000375" indent="0" algn="ctr">
              <a:buNone/>
              <a:defRPr sz="1500"/>
            </a:lvl8pPr>
            <a:lvl9pPr marL="3429000" indent="0" algn="ctr">
              <a:buNone/>
              <a:defRPr sz="1500"/>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A8E8AF00-FCBE-474B-8C60-93362951F34B}" type="datetimeFigureOut">
              <a:rPr lang="fr-BE" smtClean="0"/>
              <a:pPr/>
              <a:t>27-03-19</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3B73B5FC-42B2-4908-94B6-AE590FDF7AEA}" type="slidenum">
              <a:rPr lang="fr-BE" smtClean="0"/>
              <a:pPr/>
              <a:t>‹N°›</a:t>
            </a:fld>
            <a:endParaRPr lang="fr-BE"/>
          </a:p>
        </p:txBody>
      </p:sp>
    </p:spTree>
    <p:extLst>
      <p:ext uri="{BB962C8B-B14F-4D97-AF65-F5344CB8AC3E}">
        <p14:creationId xmlns:p14="http://schemas.microsoft.com/office/powerpoint/2010/main" xmlns="" val="36028007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A8E8AF00-FCBE-474B-8C60-93362951F34B}" type="datetimeFigureOut">
              <a:rPr lang="fr-BE" smtClean="0"/>
              <a:pPr/>
              <a:t>27-03-19</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3B73B5FC-42B2-4908-94B6-AE590FDF7AEA}" type="slidenum">
              <a:rPr lang="fr-BE" smtClean="0"/>
              <a:pPr/>
              <a:t>‹N°›</a:t>
            </a:fld>
            <a:endParaRPr lang="fr-BE"/>
          </a:p>
        </p:txBody>
      </p:sp>
    </p:spTree>
    <p:extLst>
      <p:ext uri="{BB962C8B-B14F-4D97-AF65-F5344CB8AC3E}">
        <p14:creationId xmlns:p14="http://schemas.microsoft.com/office/powerpoint/2010/main" xmlns="" val="149352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179594" y="342305"/>
            <a:ext cx="2464594" cy="5448598"/>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785813" y="342305"/>
            <a:ext cx="7250906" cy="544859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A8E8AF00-FCBE-474B-8C60-93362951F34B}" type="datetimeFigureOut">
              <a:rPr lang="fr-BE" smtClean="0"/>
              <a:pPr/>
              <a:t>27-03-19</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3B73B5FC-42B2-4908-94B6-AE590FDF7AEA}" type="slidenum">
              <a:rPr lang="fr-BE" smtClean="0"/>
              <a:pPr/>
              <a:t>‹N°›</a:t>
            </a:fld>
            <a:endParaRPr lang="fr-BE"/>
          </a:p>
        </p:txBody>
      </p:sp>
    </p:spTree>
    <p:extLst>
      <p:ext uri="{BB962C8B-B14F-4D97-AF65-F5344CB8AC3E}">
        <p14:creationId xmlns:p14="http://schemas.microsoft.com/office/powerpoint/2010/main" xmlns="" val="17837811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A8E8AF00-FCBE-474B-8C60-93362951F34B}" type="datetimeFigureOut">
              <a:rPr lang="fr-BE" smtClean="0"/>
              <a:pPr/>
              <a:t>27-03-19</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3B73B5FC-42B2-4908-94B6-AE590FDF7AEA}" type="slidenum">
              <a:rPr lang="fr-BE" smtClean="0"/>
              <a:pPr/>
              <a:t>‹N°›</a:t>
            </a:fld>
            <a:endParaRPr lang="fr-BE"/>
          </a:p>
        </p:txBody>
      </p:sp>
    </p:spTree>
    <p:extLst>
      <p:ext uri="{BB962C8B-B14F-4D97-AF65-F5344CB8AC3E}">
        <p14:creationId xmlns:p14="http://schemas.microsoft.com/office/powerpoint/2010/main" xmlns="" val="24322544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779859" y="1602880"/>
            <a:ext cx="9858375" cy="2674441"/>
          </a:xfrm>
        </p:spPr>
        <p:txBody>
          <a:bodyPr anchor="b"/>
          <a:lstStyle>
            <a:lvl1pPr>
              <a:defRPr sz="5625"/>
            </a:lvl1pPr>
          </a:lstStyle>
          <a:p>
            <a:r>
              <a:rPr lang="fr-FR" smtClean="0"/>
              <a:t>Modifiez le style du titre</a:t>
            </a:r>
            <a:endParaRPr lang="en-US" dirty="0"/>
          </a:p>
        </p:txBody>
      </p:sp>
      <p:sp>
        <p:nvSpPr>
          <p:cNvPr id="3" name="Text Placeholder 2"/>
          <p:cNvSpPr>
            <a:spLocks noGrp="1"/>
          </p:cNvSpPr>
          <p:nvPr>
            <p:ph type="body" idx="1"/>
          </p:nvPr>
        </p:nvSpPr>
        <p:spPr>
          <a:xfrm>
            <a:off x="779859" y="4302622"/>
            <a:ext cx="9858375" cy="1406425"/>
          </a:xfrm>
        </p:spPr>
        <p:txBody>
          <a:bodyPr/>
          <a:lstStyle>
            <a:lvl1pPr marL="0" indent="0">
              <a:buNone/>
              <a:defRPr sz="2250">
                <a:solidFill>
                  <a:schemeClr val="tx1">
                    <a:tint val="75000"/>
                  </a:schemeClr>
                </a:solidFill>
              </a:defRPr>
            </a:lvl1pPr>
            <a:lvl2pPr marL="428625" indent="0">
              <a:buNone/>
              <a:defRPr sz="1875">
                <a:solidFill>
                  <a:schemeClr val="tx1">
                    <a:tint val="75000"/>
                  </a:schemeClr>
                </a:solidFill>
              </a:defRPr>
            </a:lvl2pPr>
            <a:lvl3pPr marL="857250" indent="0">
              <a:buNone/>
              <a:defRPr sz="1688">
                <a:solidFill>
                  <a:schemeClr val="tx1">
                    <a:tint val="75000"/>
                  </a:schemeClr>
                </a:solidFill>
              </a:defRPr>
            </a:lvl3pPr>
            <a:lvl4pPr marL="1285875" indent="0">
              <a:buNone/>
              <a:defRPr sz="1500">
                <a:solidFill>
                  <a:schemeClr val="tx1">
                    <a:tint val="75000"/>
                  </a:schemeClr>
                </a:solidFill>
              </a:defRPr>
            </a:lvl4pPr>
            <a:lvl5pPr marL="1714500" indent="0">
              <a:buNone/>
              <a:defRPr sz="1500">
                <a:solidFill>
                  <a:schemeClr val="tx1">
                    <a:tint val="75000"/>
                  </a:schemeClr>
                </a:solidFill>
              </a:defRPr>
            </a:lvl5pPr>
            <a:lvl6pPr marL="2143125" indent="0">
              <a:buNone/>
              <a:defRPr sz="1500">
                <a:solidFill>
                  <a:schemeClr val="tx1">
                    <a:tint val="75000"/>
                  </a:schemeClr>
                </a:solidFill>
              </a:defRPr>
            </a:lvl6pPr>
            <a:lvl7pPr marL="2571750" indent="0">
              <a:buNone/>
              <a:defRPr sz="1500">
                <a:solidFill>
                  <a:schemeClr val="tx1">
                    <a:tint val="75000"/>
                  </a:schemeClr>
                </a:solidFill>
              </a:defRPr>
            </a:lvl7pPr>
            <a:lvl8pPr marL="3000375" indent="0">
              <a:buNone/>
              <a:defRPr sz="1500">
                <a:solidFill>
                  <a:schemeClr val="tx1">
                    <a:tint val="75000"/>
                  </a:schemeClr>
                </a:solidFill>
              </a:defRPr>
            </a:lvl8pPr>
            <a:lvl9pPr marL="3429000" indent="0">
              <a:buNone/>
              <a:defRPr sz="15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A8E8AF00-FCBE-474B-8C60-93362951F34B}" type="datetimeFigureOut">
              <a:rPr lang="fr-BE" smtClean="0"/>
              <a:pPr/>
              <a:t>27-03-19</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3B73B5FC-42B2-4908-94B6-AE590FDF7AEA}" type="slidenum">
              <a:rPr lang="fr-BE" smtClean="0"/>
              <a:pPr/>
              <a:t>‹N°›</a:t>
            </a:fld>
            <a:endParaRPr lang="fr-BE"/>
          </a:p>
        </p:txBody>
      </p:sp>
    </p:spTree>
    <p:extLst>
      <p:ext uri="{BB962C8B-B14F-4D97-AF65-F5344CB8AC3E}">
        <p14:creationId xmlns:p14="http://schemas.microsoft.com/office/powerpoint/2010/main" xmlns="" val="3681337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785813" y="1711524"/>
            <a:ext cx="4857750" cy="4079379"/>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786438" y="1711524"/>
            <a:ext cx="4857750" cy="4079379"/>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A8E8AF00-FCBE-474B-8C60-93362951F34B}" type="datetimeFigureOut">
              <a:rPr lang="fr-BE" smtClean="0"/>
              <a:pPr/>
              <a:t>27-03-19</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3B73B5FC-42B2-4908-94B6-AE590FDF7AEA}" type="slidenum">
              <a:rPr lang="fr-BE" smtClean="0"/>
              <a:pPr/>
              <a:t>‹N°›</a:t>
            </a:fld>
            <a:endParaRPr lang="fr-BE"/>
          </a:p>
        </p:txBody>
      </p:sp>
    </p:spTree>
    <p:extLst>
      <p:ext uri="{BB962C8B-B14F-4D97-AF65-F5344CB8AC3E}">
        <p14:creationId xmlns:p14="http://schemas.microsoft.com/office/powerpoint/2010/main" xmlns="" val="25613797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787301" y="342305"/>
            <a:ext cx="9858375" cy="1242715"/>
          </a:xfrm>
        </p:spPr>
        <p:txBody>
          <a:bodyPr/>
          <a:lstStyle/>
          <a:p>
            <a:r>
              <a:rPr lang="fr-FR" smtClean="0"/>
              <a:t>Modifiez le style du titre</a:t>
            </a:r>
            <a:endParaRPr lang="en-US" dirty="0"/>
          </a:p>
        </p:txBody>
      </p:sp>
      <p:sp>
        <p:nvSpPr>
          <p:cNvPr id="3" name="Text Placeholder 2"/>
          <p:cNvSpPr>
            <a:spLocks noGrp="1"/>
          </p:cNvSpPr>
          <p:nvPr>
            <p:ph type="body" idx="1"/>
          </p:nvPr>
        </p:nvSpPr>
        <p:spPr>
          <a:xfrm>
            <a:off x="787302" y="1576090"/>
            <a:ext cx="4835425" cy="772418"/>
          </a:xfrm>
        </p:spPr>
        <p:txBody>
          <a:bodyPr anchor="b"/>
          <a:lstStyle>
            <a:lvl1pPr marL="0" indent="0">
              <a:buNone/>
              <a:defRPr sz="2250" b="1"/>
            </a:lvl1pPr>
            <a:lvl2pPr marL="428625" indent="0">
              <a:buNone/>
              <a:defRPr sz="1875" b="1"/>
            </a:lvl2pPr>
            <a:lvl3pPr marL="857250" indent="0">
              <a:buNone/>
              <a:defRPr sz="1688" b="1"/>
            </a:lvl3pPr>
            <a:lvl4pPr marL="1285875" indent="0">
              <a:buNone/>
              <a:defRPr sz="1500" b="1"/>
            </a:lvl4pPr>
            <a:lvl5pPr marL="1714500" indent="0">
              <a:buNone/>
              <a:defRPr sz="1500" b="1"/>
            </a:lvl5pPr>
            <a:lvl6pPr marL="2143125" indent="0">
              <a:buNone/>
              <a:defRPr sz="1500" b="1"/>
            </a:lvl6pPr>
            <a:lvl7pPr marL="2571750" indent="0">
              <a:buNone/>
              <a:defRPr sz="1500" b="1"/>
            </a:lvl7pPr>
            <a:lvl8pPr marL="3000375" indent="0">
              <a:buNone/>
              <a:defRPr sz="1500" b="1"/>
            </a:lvl8pPr>
            <a:lvl9pPr marL="3429000" indent="0">
              <a:buNone/>
              <a:defRPr sz="1500" b="1"/>
            </a:lvl9pPr>
          </a:lstStyle>
          <a:p>
            <a:pPr lvl="0"/>
            <a:r>
              <a:rPr lang="fr-FR" smtClean="0"/>
              <a:t>Modifiez les styles du texte du masque</a:t>
            </a:r>
          </a:p>
        </p:txBody>
      </p:sp>
      <p:sp>
        <p:nvSpPr>
          <p:cNvPr id="4" name="Content Placeholder 3"/>
          <p:cNvSpPr>
            <a:spLocks noGrp="1"/>
          </p:cNvSpPr>
          <p:nvPr>
            <p:ph sz="half" idx="2"/>
          </p:nvPr>
        </p:nvSpPr>
        <p:spPr>
          <a:xfrm>
            <a:off x="787302" y="2348508"/>
            <a:ext cx="4835425" cy="3454301"/>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786437" y="1576090"/>
            <a:ext cx="4859239" cy="772418"/>
          </a:xfrm>
        </p:spPr>
        <p:txBody>
          <a:bodyPr anchor="b"/>
          <a:lstStyle>
            <a:lvl1pPr marL="0" indent="0">
              <a:buNone/>
              <a:defRPr sz="2250" b="1"/>
            </a:lvl1pPr>
            <a:lvl2pPr marL="428625" indent="0">
              <a:buNone/>
              <a:defRPr sz="1875" b="1"/>
            </a:lvl2pPr>
            <a:lvl3pPr marL="857250" indent="0">
              <a:buNone/>
              <a:defRPr sz="1688" b="1"/>
            </a:lvl3pPr>
            <a:lvl4pPr marL="1285875" indent="0">
              <a:buNone/>
              <a:defRPr sz="1500" b="1"/>
            </a:lvl4pPr>
            <a:lvl5pPr marL="1714500" indent="0">
              <a:buNone/>
              <a:defRPr sz="1500" b="1"/>
            </a:lvl5pPr>
            <a:lvl6pPr marL="2143125" indent="0">
              <a:buNone/>
              <a:defRPr sz="1500" b="1"/>
            </a:lvl6pPr>
            <a:lvl7pPr marL="2571750" indent="0">
              <a:buNone/>
              <a:defRPr sz="1500" b="1"/>
            </a:lvl7pPr>
            <a:lvl8pPr marL="3000375" indent="0">
              <a:buNone/>
              <a:defRPr sz="1500" b="1"/>
            </a:lvl8pPr>
            <a:lvl9pPr marL="3429000" indent="0">
              <a:buNone/>
              <a:defRPr sz="1500" b="1"/>
            </a:lvl9pPr>
          </a:lstStyle>
          <a:p>
            <a:pPr lvl="0"/>
            <a:r>
              <a:rPr lang="fr-FR" smtClean="0"/>
              <a:t>Modifiez les styles du texte du masque</a:t>
            </a:r>
          </a:p>
        </p:txBody>
      </p:sp>
      <p:sp>
        <p:nvSpPr>
          <p:cNvPr id="6" name="Content Placeholder 5"/>
          <p:cNvSpPr>
            <a:spLocks noGrp="1"/>
          </p:cNvSpPr>
          <p:nvPr>
            <p:ph sz="quarter" idx="4"/>
          </p:nvPr>
        </p:nvSpPr>
        <p:spPr>
          <a:xfrm>
            <a:off x="5786437" y="2348508"/>
            <a:ext cx="4859239" cy="3454301"/>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A8E8AF00-FCBE-474B-8C60-93362951F34B}" type="datetimeFigureOut">
              <a:rPr lang="fr-BE" smtClean="0"/>
              <a:pPr/>
              <a:t>27-03-19</a:t>
            </a:fld>
            <a:endParaRPr lang="fr-BE"/>
          </a:p>
        </p:txBody>
      </p:sp>
      <p:sp>
        <p:nvSpPr>
          <p:cNvPr id="8" name="Footer Placeholder 7"/>
          <p:cNvSpPr>
            <a:spLocks noGrp="1"/>
          </p:cNvSpPr>
          <p:nvPr>
            <p:ph type="ftr" sz="quarter" idx="11"/>
          </p:nvPr>
        </p:nvSpPr>
        <p:spPr/>
        <p:txBody>
          <a:bodyPr/>
          <a:lstStyle/>
          <a:p>
            <a:endParaRPr lang="fr-BE"/>
          </a:p>
        </p:txBody>
      </p:sp>
      <p:sp>
        <p:nvSpPr>
          <p:cNvPr id="9" name="Slide Number Placeholder 8"/>
          <p:cNvSpPr>
            <a:spLocks noGrp="1"/>
          </p:cNvSpPr>
          <p:nvPr>
            <p:ph type="sldNum" sz="quarter" idx="12"/>
          </p:nvPr>
        </p:nvSpPr>
        <p:spPr/>
        <p:txBody>
          <a:bodyPr/>
          <a:lstStyle/>
          <a:p>
            <a:fld id="{3B73B5FC-42B2-4908-94B6-AE590FDF7AEA}" type="slidenum">
              <a:rPr lang="fr-BE" smtClean="0"/>
              <a:pPr/>
              <a:t>‹N°›</a:t>
            </a:fld>
            <a:endParaRPr lang="fr-BE"/>
          </a:p>
        </p:txBody>
      </p:sp>
    </p:spTree>
    <p:extLst>
      <p:ext uri="{BB962C8B-B14F-4D97-AF65-F5344CB8AC3E}">
        <p14:creationId xmlns:p14="http://schemas.microsoft.com/office/powerpoint/2010/main" xmlns="" val="19087443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A8E8AF00-FCBE-474B-8C60-93362951F34B}" type="datetimeFigureOut">
              <a:rPr lang="fr-BE" smtClean="0"/>
              <a:pPr/>
              <a:t>27-03-19</a:t>
            </a:fld>
            <a:endParaRPr lang="fr-BE"/>
          </a:p>
        </p:txBody>
      </p:sp>
      <p:sp>
        <p:nvSpPr>
          <p:cNvPr id="4" name="Footer Placeholder 3"/>
          <p:cNvSpPr>
            <a:spLocks noGrp="1"/>
          </p:cNvSpPr>
          <p:nvPr>
            <p:ph type="ftr" sz="quarter" idx="11"/>
          </p:nvPr>
        </p:nvSpPr>
        <p:spPr/>
        <p:txBody>
          <a:bodyPr/>
          <a:lstStyle/>
          <a:p>
            <a:endParaRPr lang="fr-BE"/>
          </a:p>
        </p:txBody>
      </p:sp>
      <p:sp>
        <p:nvSpPr>
          <p:cNvPr id="5" name="Slide Number Placeholder 4"/>
          <p:cNvSpPr>
            <a:spLocks noGrp="1"/>
          </p:cNvSpPr>
          <p:nvPr>
            <p:ph type="sldNum" sz="quarter" idx="12"/>
          </p:nvPr>
        </p:nvSpPr>
        <p:spPr/>
        <p:txBody>
          <a:bodyPr/>
          <a:lstStyle/>
          <a:p>
            <a:fld id="{3B73B5FC-42B2-4908-94B6-AE590FDF7AEA}" type="slidenum">
              <a:rPr lang="fr-BE" smtClean="0"/>
              <a:pPr/>
              <a:t>‹N°›</a:t>
            </a:fld>
            <a:endParaRPr lang="fr-BE"/>
          </a:p>
        </p:txBody>
      </p:sp>
    </p:spTree>
    <p:extLst>
      <p:ext uri="{BB962C8B-B14F-4D97-AF65-F5344CB8AC3E}">
        <p14:creationId xmlns:p14="http://schemas.microsoft.com/office/powerpoint/2010/main" xmlns="" val="24551612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E8AF00-FCBE-474B-8C60-93362951F34B}" type="datetimeFigureOut">
              <a:rPr lang="fr-BE" smtClean="0"/>
              <a:pPr/>
              <a:t>27-03-19</a:t>
            </a:fld>
            <a:endParaRPr lang="fr-BE"/>
          </a:p>
        </p:txBody>
      </p:sp>
      <p:sp>
        <p:nvSpPr>
          <p:cNvPr id="3" name="Footer Placeholder 2"/>
          <p:cNvSpPr>
            <a:spLocks noGrp="1"/>
          </p:cNvSpPr>
          <p:nvPr>
            <p:ph type="ftr" sz="quarter" idx="11"/>
          </p:nvPr>
        </p:nvSpPr>
        <p:spPr/>
        <p:txBody>
          <a:bodyPr/>
          <a:lstStyle/>
          <a:p>
            <a:endParaRPr lang="fr-BE"/>
          </a:p>
        </p:txBody>
      </p:sp>
      <p:sp>
        <p:nvSpPr>
          <p:cNvPr id="4" name="Slide Number Placeholder 3"/>
          <p:cNvSpPr>
            <a:spLocks noGrp="1"/>
          </p:cNvSpPr>
          <p:nvPr>
            <p:ph type="sldNum" sz="quarter" idx="12"/>
          </p:nvPr>
        </p:nvSpPr>
        <p:spPr/>
        <p:txBody>
          <a:bodyPr/>
          <a:lstStyle/>
          <a:p>
            <a:fld id="{3B73B5FC-42B2-4908-94B6-AE590FDF7AEA}" type="slidenum">
              <a:rPr lang="fr-BE" smtClean="0"/>
              <a:pPr/>
              <a:t>‹N°›</a:t>
            </a:fld>
            <a:endParaRPr lang="fr-BE"/>
          </a:p>
        </p:txBody>
      </p:sp>
    </p:spTree>
    <p:extLst>
      <p:ext uri="{BB962C8B-B14F-4D97-AF65-F5344CB8AC3E}">
        <p14:creationId xmlns:p14="http://schemas.microsoft.com/office/powerpoint/2010/main" xmlns="" val="36754006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787302" y="428625"/>
            <a:ext cx="3686472" cy="1500188"/>
          </a:xfrm>
        </p:spPr>
        <p:txBody>
          <a:bodyPr anchor="b"/>
          <a:lstStyle>
            <a:lvl1pPr>
              <a:defRPr sz="3000"/>
            </a:lvl1pPr>
          </a:lstStyle>
          <a:p>
            <a:r>
              <a:rPr lang="fr-FR" smtClean="0"/>
              <a:t>Modifiez le style du titre</a:t>
            </a:r>
            <a:endParaRPr lang="en-US" dirty="0"/>
          </a:p>
        </p:txBody>
      </p:sp>
      <p:sp>
        <p:nvSpPr>
          <p:cNvPr id="3" name="Content Placeholder 2"/>
          <p:cNvSpPr>
            <a:spLocks noGrp="1"/>
          </p:cNvSpPr>
          <p:nvPr>
            <p:ph idx="1"/>
          </p:nvPr>
        </p:nvSpPr>
        <p:spPr>
          <a:xfrm>
            <a:off x="4859238" y="925712"/>
            <a:ext cx="5786438" cy="4569023"/>
          </a:xfrm>
        </p:spPr>
        <p:txBody>
          <a:bodyPr/>
          <a:lstStyle>
            <a:lvl1pPr>
              <a:defRPr sz="3000"/>
            </a:lvl1pPr>
            <a:lvl2pPr>
              <a:defRPr sz="2625"/>
            </a:lvl2pPr>
            <a:lvl3pPr>
              <a:defRPr sz="2250"/>
            </a:lvl3pPr>
            <a:lvl4pPr>
              <a:defRPr sz="1875"/>
            </a:lvl4pPr>
            <a:lvl5pPr>
              <a:defRPr sz="1875"/>
            </a:lvl5pPr>
            <a:lvl6pPr>
              <a:defRPr sz="1875"/>
            </a:lvl6pPr>
            <a:lvl7pPr>
              <a:defRPr sz="1875"/>
            </a:lvl7pPr>
            <a:lvl8pPr>
              <a:defRPr sz="1875"/>
            </a:lvl8pPr>
            <a:lvl9pPr>
              <a:defRPr sz="1875"/>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787302" y="1928812"/>
            <a:ext cx="3686472" cy="3573364"/>
          </a:xfrm>
        </p:spPr>
        <p:txBody>
          <a:bodyPr/>
          <a:lstStyle>
            <a:lvl1pPr marL="0" indent="0">
              <a:buNone/>
              <a:defRPr sz="1500"/>
            </a:lvl1pPr>
            <a:lvl2pPr marL="428625" indent="0">
              <a:buNone/>
              <a:defRPr sz="1313"/>
            </a:lvl2pPr>
            <a:lvl3pPr marL="857250" indent="0">
              <a:buNone/>
              <a:defRPr sz="1125"/>
            </a:lvl3pPr>
            <a:lvl4pPr marL="1285875" indent="0">
              <a:buNone/>
              <a:defRPr sz="938"/>
            </a:lvl4pPr>
            <a:lvl5pPr marL="1714500" indent="0">
              <a:buNone/>
              <a:defRPr sz="938"/>
            </a:lvl5pPr>
            <a:lvl6pPr marL="2143125" indent="0">
              <a:buNone/>
              <a:defRPr sz="938"/>
            </a:lvl6pPr>
            <a:lvl7pPr marL="2571750" indent="0">
              <a:buNone/>
              <a:defRPr sz="938"/>
            </a:lvl7pPr>
            <a:lvl8pPr marL="3000375" indent="0">
              <a:buNone/>
              <a:defRPr sz="938"/>
            </a:lvl8pPr>
            <a:lvl9pPr marL="3429000" indent="0">
              <a:buNone/>
              <a:defRPr sz="938"/>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A8E8AF00-FCBE-474B-8C60-93362951F34B}" type="datetimeFigureOut">
              <a:rPr lang="fr-BE" smtClean="0"/>
              <a:pPr/>
              <a:t>27-03-19</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3B73B5FC-42B2-4908-94B6-AE590FDF7AEA}" type="slidenum">
              <a:rPr lang="fr-BE" smtClean="0"/>
              <a:pPr/>
              <a:t>‹N°›</a:t>
            </a:fld>
            <a:endParaRPr lang="fr-BE"/>
          </a:p>
        </p:txBody>
      </p:sp>
    </p:spTree>
    <p:extLst>
      <p:ext uri="{BB962C8B-B14F-4D97-AF65-F5344CB8AC3E}">
        <p14:creationId xmlns:p14="http://schemas.microsoft.com/office/powerpoint/2010/main" xmlns="" val="23504369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787302" y="428625"/>
            <a:ext cx="3686472" cy="1500188"/>
          </a:xfrm>
        </p:spPr>
        <p:txBody>
          <a:bodyPr anchor="b"/>
          <a:lstStyle>
            <a:lvl1pPr>
              <a:defRPr sz="300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4859238" y="925712"/>
            <a:ext cx="5786438" cy="4569023"/>
          </a:xfrm>
        </p:spPr>
        <p:txBody>
          <a:bodyPr anchor="t"/>
          <a:lstStyle>
            <a:lvl1pPr marL="0" indent="0">
              <a:buNone/>
              <a:defRPr sz="3000"/>
            </a:lvl1pPr>
            <a:lvl2pPr marL="428625" indent="0">
              <a:buNone/>
              <a:defRPr sz="2625"/>
            </a:lvl2pPr>
            <a:lvl3pPr marL="857250" indent="0">
              <a:buNone/>
              <a:defRPr sz="2250"/>
            </a:lvl3pPr>
            <a:lvl4pPr marL="1285875" indent="0">
              <a:buNone/>
              <a:defRPr sz="1875"/>
            </a:lvl4pPr>
            <a:lvl5pPr marL="1714500" indent="0">
              <a:buNone/>
              <a:defRPr sz="1875"/>
            </a:lvl5pPr>
            <a:lvl6pPr marL="2143125" indent="0">
              <a:buNone/>
              <a:defRPr sz="1875"/>
            </a:lvl6pPr>
            <a:lvl7pPr marL="2571750" indent="0">
              <a:buNone/>
              <a:defRPr sz="1875"/>
            </a:lvl7pPr>
            <a:lvl8pPr marL="3000375" indent="0">
              <a:buNone/>
              <a:defRPr sz="1875"/>
            </a:lvl8pPr>
            <a:lvl9pPr marL="3429000" indent="0">
              <a:buNone/>
              <a:defRPr sz="1875"/>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787302" y="1928812"/>
            <a:ext cx="3686472" cy="3573364"/>
          </a:xfrm>
        </p:spPr>
        <p:txBody>
          <a:bodyPr/>
          <a:lstStyle>
            <a:lvl1pPr marL="0" indent="0">
              <a:buNone/>
              <a:defRPr sz="1500"/>
            </a:lvl1pPr>
            <a:lvl2pPr marL="428625" indent="0">
              <a:buNone/>
              <a:defRPr sz="1313"/>
            </a:lvl2pPr>
            <a:lvl3pPr marL="857250" indent="0">
              <a:buNone/>
              <a:defRPr sz="1125"/>
            </a:lvl3pPr>
            <a:lvl4pPr marL="1285875" indent="0">
              <a:buNone/>
              <a:defRPr sz="938"/>
            </a:lvl4pPr>
            <a:lvl5pPr marL="1714500" indent="0">
              <a:buNone/>
              <a:defRPr sz="938"/>
            </a:lvl5pPr>
            <a:lvl6pPr marL="2143125" indent="0">
              <a:buNone/>
              <a:defRPr sz="938"/>
            </a:lvl6pPr>
            <a:lvl7pPr marL="2571750" indent="0">
              <a:buNone/>
              <a:defRPr sz="938"/>
            </a:lvl7pPr>
            <a:lvl8pPr marL="3000375" indent="0">
              <a:buNone/>
              <a:defRPr sz="938"/>
            </a:lvl8pPr>
            <a:lvl9pPr marL="3429000" indent="0">
              <a:buNone/>
              <a:defRPr sz="938"/>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A8E8AF00-FCBE-474B-8C60-93362951F34B}" type="datetimeFigureOut">
              <a:rPr lang="fr-BE" smtClean="0"/>
              <a:pPr/>
              <a:t>27-03-19</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3B73B5FC-42B2-4908-94B6-AE590FDF7AEA}" type="slidenum">
              <a:rPr lang="fr-BE" smtClean="0"/>
              <a:pPr/>
              <a:t>‹N°›</a:t>
            </a:fld>
            <a:endParaRPr lang="fr-BE"/>
          </a:p>
        </p:txBody>
      </p:sp>
    </p:spTree>
    <p:extLst>
      <p:ext uri="{BB962C8B-B14F-4D97-AF65-F5344CB8AC3E}">
        <p14:creationId xmlns:p14="http://schemas.microsoft.com/office/powerpoint/2010/main" xmlns="" val="13162436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85813" y="342305"/>
            <a:ext cx="9858375" cy="1242715"/>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785813" y="1711524"/>
            <a:ext cx="9858375" cy="4079379"/>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85813" y="5959078"/>
            <a:ext cx="2571750" cy="342305"/>
          </a:xfrm>
          <a:prstGeom prst="rect">
            <a:avLst/>
          </a:prstGeom>
        </p:spPr>
        <p:txBody>
          <a:bodyPr vert="horz" lIns="91440" tIns="45720" rIns="91440" bIns="45720" rtlCol="0" anchor="ctr"/>
          <a:lstStyle>
            <a:lvl1pPr algn="l">
              <a:defRPr sz="1125">
                <a:solidFill>
                  <a:schemeClr val="tx1">
                    <a:tint val="75000"/>
                  </a:schemeClr>
                </a:solidFill>
              </a:defRPr>
            </a:lvl1pPr>
          </a:lstStyle>
          <a:p>
            <a:fld id="{A8E8AF00-FCBE-474B-8C60-93362951F34B}" type="datetimeFigureOut">
              <a:rPr lang="fr-BE" smtClean="0"/>
              <a:pPr/>
              <a:t>27-03-19</a:t>
            </a:fld>
            <a:endParaRPr lang="fr-BE"/>
          </a:p>
        </p:txBody>
      </p:sp>
      <p:sp>
        <p:nvSpPr>
          <p:cNvPr id="5" name="Footer Placeholder 4"/>
          <p:cNvSpPr>
            <a:spLocks noGrp="1"/>
          </p:cNvSpPr>
          <p:nvPr>
            <p:ph type="ftr" sz="quarter" idx="3"/>
          </p:nvPr>
        </p:nvSpPr>
        <p:spPr>
          <a:xfrm>
            <a:off x="3786188" y="5959078"/>
            <a:ext cx="3857625" cy="342305"/>
          </a:xfrm>
          <a:prstGeom prst="rect">
            <a:avLst/>
          </a:prstGeom>
        </p:spPr>
        <p:txBody>
          <a:bodyPr vert="horz" lIns="91440" tIns="45720" rIns="91440" bIns="45720" rtlCol="0" anchor="ctr"/>
          <a:lstStyle>
            <a:lvl1pPr algn="ctr">
              <a:defRPr sz="1125">
                <a:solidFill>
                  <a:schemeClr val="tx1">
                    <a:tint val="75000"/>
                  </a:schemeClr>
                </a:solidFill>
              </a:defRPr>
            </a:lvl1pPr>
          </a:lstStyle>
          <a:p>
            <a:endParaRPr lang="fr-BE"/>
          </a:p>
        </p:txBody>
      </p:sp>
      <p:sp>
        <p:nvSpPr>
          <p:cNvPr id="6" name="Slide Number Placeholder 5"/>
          <p:cNvSpPr>
            <a:spLocks noGrp="1"/>
          </p:cNvSpPr>
          <p:nvPr>
            <p:ph type="sldNum" sz="quarter" idx="4"/>
          </p:nvPr>
        </p:nvSpPr>
        <p:spPr>
          <a:xfrm>
            <a:off x="8072438" y="5959078"/>
            <a:ext cx="2571750" cy="342305"/>
          </a:xfrm>
          <a:prstGeom prst="rect">
            <a:avLst/>
          </a:prstGeom>
        </p:spPr>
        <p:txBody>
          <a:bodyPr vert="horz" lIns="91440" tIns="45720" rIns="91440" bIns="45720" rtlCol="0" anchor="ctr"/>
          <a:lstStyle>
            <a:lvl1pPr algn="r">
              <a:defRPr sz="1125">
                <a:solidFill>
                  <a:schemeClr val="tx1">
                    <a:tint val="75000"/>
                  </a:schemeClr>
                </a:solidFill>
              </a:defRPr>
            </a:lvl1pPr>
          </a:lstStyle>
          <a:p>
            <a:fld id="{3B73B5FC-42B2-4908-94B6-AE590FDF7AEA}" type="slidenum">
              <a:rPr lang="fr-BE" smtClean="0"/>
              <a:pPr/>
              <a:t>‹N°›</a:t>
            </a:fld>
            <a:endParaRPr lang="fr-BE"/>
          </a:p>
        </p:txBody>
      </p:sp>
    </p:spTree>
    <p:extLst>
      <p:ext uri="{BB962C8B-B14F-4D97-AF65-F5344CB8AC3E}">
        <p14:creationId xmlns:p14="http://schemas.microsoft.com/office/powerpoint/2010/main" xmlns="" val="32641741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857250" rtl="0" eaLnBrk="1" latinLnBrk="0" hangingPunct="1">
        <a:lnSpc>
          <a:spcPct val="90000"/>
        </a:lnSpc>
        <a:spcBef>
          <a:spcPct val="0"/>
        </a:spcBef>
        <a:buNone/>
        <a:defRPr sz="4125" kern="1200">
          <a:solidFill>
            <a:schemeClr val="tx1"/>
          </a:solidFill>
          <a:latin typeface="+mj-lt"/>
          <a:ea typeface="+mj-ea"/>
          <a:cs typeface="+mj-cs"/>
        </a:defRPr>
      </a:lvl1pPr>
    </p:titleStyle>
    <p:bodyStyle>
      <a:lvl1pPr marL="214313" indent="-214313" algn="l" defTabSz="857250" rtl="0" eaLnBrk="1" latinLnBrk="0" hangingPunct="1">
        <a:lnSpc>
          <a:spcPct val="90000"/>
        </a:lnSpc>
        <a:spcBef>
          <a:spcPts val="938"/>
        </a:spcBef>
        <a:buFont typeface="Arial" panose="020B0604020202020204" pitchFamily="34" charset="0"/>
        <a:buChar char="•"/>
        <a:defRPr sz="2625" kern="1200">
          <a:solidFill>
            <a:schemeClr val="tx1"/>
          </a:solidFill>
          <a:latin typeface="+mn-lt"/>
          <a:ea typeface="+mn-ea"/>
          <a:cs typeface="+mn-cs"/>
        </a:defRPr>
      </a:lvl1pPr>
      <a:lvl2pPr marL="642938" indent="-214313" algn="l" defTabSz="857250" rtl="0" eaLnBrk="1" latinLnBrk="0" hangingPunct="1">
        <a:lnSpc>
          <a:spcPct val="90000"/>
        </a:lnSpc>
        <a:spcBef>
          <a:spcPts val="469"/>
        </a:spcBef>
        <a:buFont typeface="Arial" panose="020B0604020202020204" pitchFamily="34" charset="0"/>
        <a:buChar char="•"/>
        <a:defRPr sz="2250" kern="1200">
          <a:solidFill>
            <a:schemeClr val="tx1"/>
          </a:solidFill>
          <a:latin typeface="+mn-lt"/>
          <a:ea typeface="+mn-ea"/>
          <a:cs typeface="+mn-cs"/>
        </a:defRPr>
      </a:lvl2pPr>
      <a:lvl3pPr marL="1071563" indent="-214313" algn="l" defTabSz="857250" rtl="0" eaLnBrk="1" latinLnBrk="0" hangingPunct="1">
        <a:lnSpc>
          <a:spcPct val="90000"/>
        </a:lnSpc>
        <a:spcBef>
          <a:spcPts val="469"/>
        </a:spcBef>
        <a:buFont typeface="Arial" panose="020B0604020202020204" pitchFamily="34" charset="0"/>
        <a:buChar char="•"/>
        <a:defRPr sz="1875" kern="1200">
          <a:solidFill>
            <a:schemeClr val="tx1"/>
          </a:solidFill>
          <a:latin typeface="+mn-lt"/>
          <a:ea typeface="+mn-ea"/>
          <a:cs typeface="+mn-cs"/>
        </a:defRPr>
      </a:lvl3pPr>
      <a:lvl4pPr marL="1500188" indent="-214313" algn="l" defTabSz="857250" rtl="0" eaLnBrk="1" latinLnBrk="0" hangingPunct="1">
        <a:lnSpc>
          <a:spcPct val="90000"/>
        </a:lnSpc>
        <a:spcBef>
          <a:spcPts val="469"/>
        </a:spcBef>
        <a:buFont typeface="Arial" panose="020B0604020202020204" pitchFamily="34" charset="0"/>
        <a:buChar char="•"/>
        <a:defRPr sz="1688" kern="1200">
          <a:solidFill>
            <a:schemeClr val="tx1"/>
          </a:solidFill>
          <a:latin typeface="+mn-lt"/>
          <a:ea typeface="+mn-ea"/>
          <a:cs typeface="+mn-cs"/>
        </a:defRPr>
      </a:lvl4pPr>
      <a:lvl5pPr marL="1928813" indent="-214313" algn="l" defTabSz="857250" rtl="0" eaLnBrk="1" latinLnBrk="0" hangingPunct="1">
        <a:lnSpc>
          <a:spcPct val="90000"/>
        </a:lnSpc>
        <a:spcBef>
          <a:spcPts val="469"/>
        </a:spcBef>
        <a:buFont typeface="Arial" panose="020B0604020202020204" pitchFamily="34" charset="0"/>
        <a:buChar char="•"/>
        <a:defRPr sz="1688" kern="1200">
          <a:solidFill>
            <a:schemeClr val="tx1"/>
          </a:solidFill>
          <a:latin typeface="+mn-lt"/>
          <a:ea typeface="+mn-ea"/>
          <a:cs typeface="+mn-cs"/>
        </a:defRPr>
      </a:lvl5pPr>
      <a:lvl6pPr marL="2357438" indent="-214313" algn="l" defTabSz="857250" rtl="0" eaLnBrk="1" latinLnBrk="0" hangingPunct="1">
        <a:lnSpc>
          <a:spcPct val="90000"/>
        </a:lnSpc>
        <a:spcBef>
          <a:spcPts val="469"/>
        </a:spcBef>
        <a:buFont typeface="Arial" panose="020B0604020202020204" pitchFamily="34" charset="0"/>
        <a:buChar char="•"/>
        <a:defRPr sz="1688" kern="1200">
          <a:solidFill>
            <a:schemeClr val="tx1"/>
          </a:solidFill>
          <a:latin typeface="+mn-lt"/>
          <a:ea typeface="+mn-ea"/>
          <a:cs typeface="+mn-cs"/>
        </a:defRPr>
      </a:lvl6pPr>
      <a:lvl7pPr marL="2786063" indent="-214313" algn="l" defTabSz="857250" rtl="0" eaLnBrk="1" latinLnBrk="0" hangingPunct="1">
        <a:lnSpc>
          <a:spcPct val="90000"/>
        </a:lnSpc>
        <a:spcBef>
          <a:spcPts val="469"/>
        </a:spcBef>
        <a:buFont typeface="Arial" panose="020B0604020202020204" pitchFamily="34" charset="0"/>
        <a:buChar char="•"/>
        <a:defRPr sz="1688" kern="1200">
          <a:solidFill>
            <a:schemeClr val="tx1"/>
          </a:solidFill>
          <a:latin typeface="+mn-lt"/>
          <a:ea typeface="+mn-ea"/>
          <a:cs typeface="+mn-cs"/>
        </a:defRPr>
      </a:lvl7pPr>
      <a:lvl8pPr marL="3214688" indent="-214313" algn="l" defTabSz="857250" rtl="0" eaLnBrk="1" latinLnBrk="0" hangingPunct="1">
        <a:lnSpc>
          <a:spcPct val="90000"/>
        </a:lnSpc>
        <a:spcBef>
          <a:spcPts val="469"/>
        </a:spcBef>
        <a:buFont typeface="Arial" panose="020B0604020202020204" pitchFamily="34" charset="0"/>
        <a:buChar char="•"/>
        <a:defRPr sz="1688" kern="1200">
          <a:solidFill>
            <a:schemeClr val="tx1"/>
          </a:solidFill>
          <a:latin typeface="+mn-lt"/>
          <a:ea typeface="+mn-ea"/>
          <a:cs typeface="+mn-cs"/>
        </a:defRPr>
      </a:lvl8pPr>
      <a:lvl9pPr marL="3643313" indent="-214313" algn="l" defTabSz="857250" rtl="0" eaLnBrk="1" latinLnBrk="0" hangingPunct="1">
        <a:lnSpc>
          <a:spcPct val="90000"/>
        </a:lnSpc>
        <a:spcBef>
          <a:spcPts val="469"/>
        </a:spcBef>
        <a:buFont typeface="Arial" panose="020B0604020202020204" pitchFamily="34" charset="0"/>
        <a:buChar char="•"/>
        <a:defRPr sz="1688" kern="1200">
          <a:solidFill>
            <a:schemeClr val="tx1"/>
          </a:solidFill>
          <a:latin typeface="+mn-lt"/>
          <a:ea typeface="+mn-ea"/>
          <a:cs typeface="+mn-cs"/>
        </a:defRPr>
      </a:lvl9pPr>
    </p:bodyStyle>
    <p:otherStyle>
      <a:defPPr>
        <a:defRPr lang="en-US"/>
      </a:defPPr>
      <a:lvl1pPr marL="0" algn="l" defTabSz="857250" rtl="0" eaLnBrk="1" latinLnBrk="0" hangingPunct="1">
        <a:defRPr sz="1688" kern="1200">
          <a:solidFill>
            <a:schemeClr val="tx1"/>
          </a:solidFill>
          <a:latin typeface="+mn-lt"/>
          <a:ea typeface="+mn-ea"/>
          <a:cs typeface="+mn-cs"/>
        </a:defRPr>
      </a:lvl1pPr>
      <a:lvl2pPr marL="428625" algn="l" defTabSz="857250" rtl="0" eaLnBrk="1" latinLnBrk="0" hangingPunct="1">
        <a:defRPr sz="1688" kern="1200">
          <a:solidFill>
            <a:schemeClr val="tx1"/>
          </a:solidFill>
          <a:latin typeface="+mn-lt"/>
          <a:ea typeface="+mn-ea"/>
          <a:cs typeface="+mn-cs"/>
        </a:defRPr>
      </a:lvl2pPr>
      <a:lvl3pPr marL="857250" algn="l" defTabSz="857250" rtl="0" eaLnBrk="1" latinLnBrk="0" hangingPunct="1">
        <a:defRPr sz="1688" kern="1200">
          <a:solidFill>
            <a:schemeClr val="tx1"/>
          </a:solidFill>
          <a:latin typeface="+mn-lt"/>
          <a:ea typeface="+mn-ea"/>
          <a:cs typeface="+mn-cs"/>
        </a:defRPr>
      </a:lvl3pPr>
      <a:lvl4pPr marL="1285875" algn="l" defTabSz="857250" rtl="0" eaLnBrk="1" latinLnBrk="0" hangingPunct="1">
        <a:defRPr sz="1688" kern="1200">
          <a:solidFill>
            <a:schemeClr val="tx1"/>
          </a:solidFill>
          <a:latin typeface="+mn-lt"/>
          <a:ea typeface="+mn-ea"/>
          <a:cs typeface="+mn-cs"/>
        </a:defRPr>
      </a:lvl4pPr>
      <a:lvl5pPr marL="1714500" algn="l" defTabSz="857250" rtl="0" eaLnBrk="1" latinLnBrk="0" hangingPunct="1">
        <a:defRPr sz="1688" kern="1200">
          <a:solidFill>
            <a:schemeClr val="tx1"/>
          </a:solidFill>
          <a:latin typeface="+mn-lt"/>
          <a:ea typeface="+mn-ea"/>
          <a:cs typeface="+mn-cs"/>
        </a:defRPr>
      </a:lvl5pPr>
      <a:lvl6pPr marL="2143125" algn="l" defTabSz="857250" rtl="0" eaLnBrk="1" latinLnBrk="0" hangingPunct="1">
        <a:defRPr sz="1688" kern="1200">
          <a:solidFill>
            <a:schemeClr val="tx1"/>
          </a:solidFill>
          <a:latin typeface="+mn-lt"/>
          <a:ea typeface="+mn-ea"/>
          <a:cs typeface="+mn-cs"/>
        </a:defRPr>
      </a:lvl6pPr>
      <a:lvl7pPr marL="2571750" algn="l" defTabSz="857250" rtl="0" eaLnBrk="1" latinLnBrk="0" hangingPunct="1">
        <a:defRPr sz="1688" kern="1200">
          <a:solidFill>
            <a:schemeClr val="tx1"/>
          </a:solidFill>
          <a:latin typeface="+mn-lt"/>
          <a:ea typeface="+mn-ea"/>
          <a:cs typeface="+mn-cs"/>
        </a:defRPr>
      </a:lvl7pPr>
      <a:lvl8pPr marL="3000375" algn="l" defTabSz="857250" rtl="0" eaLnBrk="1" latinLnBrk="0" hangingPunct="1">
        <a:defRPr sz="1688" kern="1200">
          <a:solidFill>
            <a:schemeClr val="tx1"/>
          </a:solidFill>
          <a:latin typeface="+mn-lt"/>
          <a:ea typeface="+mn-ea"/>
          <a:cs typeface="+mn-cs"/>
        </a:defRPr>
      </a:lvl8pPr>
      <a:lvl9pPr marL="3429000" algn="l" defTabSz="857250" rtl="0" eaLnBrk="1" latinLnBrk="0" hangingPunct="1">
        <a:defRPr sz="16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4070086" y="406017"/>
            <a:ext cx="3403306" cy="488286"/>
          </a:xfrm>
          <a:solidFill>
            <a:schemeClr val="bg1"/>
          </a:solidFill>
          <a:ln w="28575">
            <a:solidFill>
              <a:schemeClr val="accent1"/>
            </a:solidFill>
          </a:ln>
        </p:spPr>
        <p:txBody>
          <a:bodyPr>
            <a:noAutofit/>
          </a:bodyPr>
          <a:lstStyle/>
          <a:p>
            <a:r>
              <a:rPr lang="fr-BE" sz="2800" dirty="0" err="1" smtClean="0"/>
              <a:t>Video</a:t>
            </a:r>
            <a:r>
              <a:rPr lang="fr-BE" sz="2800" dirty="0" smtClean="0"/>
              <a:t> </a:t>
            </a:r>
            <a:r>
              <a:rPr lang="fr-BE" sz="2800" dirty="0" err="1" smtClean="0"/>
              <a:t>game</a:t>
            </a:r>
            <a:r>
              <a:rPr lang="fr-BE" sz="2800" dirty="0" smtClean="0"/>
              <a:t> </a:t>
            </a:r>
            <a:r>
              <a:rPr lang="fr-BE" sz="2800" dirty="0" err="1" smtClean="0"/>
              <a:t>task</a:t>
            </a:r>
            <a:endParaRPr lang="fr-BE" sz="2800" dirty="0"/>
          </a:p>
        </p:txBody>
      </p:sp>
      <p:sp>
        <p:nvSpPr>
          <p:cNvPr id="4" name="Sous-titre 2"/>
          <p:cNvSpPr txBox="1">
            <a:spLocks/>
          </p:cNvSpPr>
          <p:nvPr/>
        </p:nvSpPr>
        <p:spPr>
          <a:xfrm>
            <a:off x="753625" y="1173512"/>
            <a:ext cx="10410091" cy="1117512"/>
          </a:xfrm>
          <a:prstGeom prst="rect">
            <a:avLst/>
          </a:prstGeom>
        </p:spPr>
        <p:txBody>
          <a:bodyPr vert="horz" lIns="91440" tIns="45720" rIns="91440" bIns="45720" rtlCol="0">
            <a:noAutofit/>
          </a:bodyPr>
          <a:lstStyle>
            <a:lvl1pPr marL="0" indent="0" algn="ctr" defTabSz="857250" rtl="0" eaLnBrk="1" latinLnBrk="0" hangingPunct="1">
              <a:lnSpc>
                <a:spcPct val="90000"/>
              </a:lnSpc>
              <a:spcBef>
                <a:spcPts val="938"/>
              </a:spcBef>
              <a:buFont typeface="Arial" panose="020B0604020202020204" pitchFamily="34" charset="0"/>
              <a:buNone/>
              <a:defRPr sz="2250" kern="1200">
                <a:solidFill>
                  <a:schemeClr val="tx1"/>
                </a:solidFill>
                <a:latin typeface="+mn-lt"/>
                <a:ea typeface="+mn-ea"/>
                <a:cs typeface="+mn-cs"/>
              </a:defRPr>
            </a:lvl1pPr>
            <a:lvl2pPr marL="428625" indent="0" algn="ctr" defTabSz="857250" rtl="0" eaLnBrk="1" latinLnBrk="0" hangingPunct="1">
              <a:lnSpc>
                <a:spcPct val="90000"/>
              </a:lnSpc>
              <a:spcBef>
                <a:spcPts val="469"/>
              </a:spcBef>
              <a:buFont typeface="Arial" panose="020B0604020202020204" pitchFamily="34" charset="0"/>
              <a:buNone/>
              <a:defRPr sz="1875" kern="1200">
                <a:solidFill>
                  <a:schemeClr val="tx1"/>
                </a:solidFill>
                <a:latin typeface="+mn-lt"/>
                <a:ea typeface="+mn-ea"/>
                <a:cs typeface="+mn-cs"/>
              </a:defRPr>
            </a:lvl2pPr>
            <a:lvl3pPr marL="857250" indent="0" algn="ctr" defTabSz="857250" rtl="0" eaLnBrk="1" latinLnBrk="0" hangingPunct="1">
              <a:lnSpc>
                <a:spcPct val="90000"/>
              </a:lnSpc>
              <a:spcBef>
                <a:spcPts val="469"/>
              </a:spcBef>
              <a:buFont typeface="Arial" panose="020B0604020202020204" pitchFamily="34" charset="0"/>
              <a:buNone/>
              <a:defRPr sz="1688" kern="1200">
                <a:solidFill>
                  <a:schemeClr val="tx1"/>
                </a:solidFill>
                <a:latin typeface="+mn-lt"/>
                <a:ea typeface="+mn-ea"/>
                <a:cs typeface="+mn-cs"/>
              </a:defRPr>
            </a:lvl3pPr>
            <a:lvl4pPr marL="12858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4pPr>
            <a:lvl5pPr marL="17145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5pPr>
            <a:lvl6pPr marL="214312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6pPr>
            <a:lvl7pPr marL="257175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7pPr>
            <a:lvl8pPr marL="30003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8pPr>
            <a:lvl9pPr marL="34290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9pPr>
          </a:lstStyle>
          <a:p>
            <a:r>
              <a:rPr lang="en-US" sz="2400" dirty="0" smtClean="0"/>
              <a:t>During this task, as in a video game, you will be in an environment in which you will be able to move forward or backward. The environment in which you will be able to move is presented below:</a:t>
            </a:r>
            <a:endParaRPr lang="fr-BE" sz="2400" dirty="0"/>
          </a:p>
        </p:txBody>
      </p:sp>
      <p:sp>
        <p:nvSpPr>
          <p:cNvPr id="7" name="Sous-titre 2"/>
          <p:cNvSpPr txBox="1">
            <a:spLocks/>
          </p:cNvSpPr>
          <p:nvPr/>
        </p:nvSpPr>
        <p:spPr>
          <a:xfrm>
            <a:off x="3476727" y="5753415"/>
            <a:ext cx="4923693" cy="414320"/>
          </a:xfrm>
          <a:prstGeom prst="rect">
            <a:avLst/>
          </a:prstGeom>
          <a:solidFill>
            <a:schemeClr val="bg1">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oAutofit/>
          </a:bodyPr>
          <a:lstStyle>
            <a:lvl1pPr marL="0" indent="0" algn="ctr" defTabSz="857250" rtl="0" eaLnBrk="1" latinLnBrk="0" hangingPunct="1">
              <a:lnSpc>
                <a:spcPct val="90000"/>
              </a:lnSpc>
              <a:spcBef>
                <a:spcPts val="938"/>
              </a:spcBef>
              <a:buFont typeface="Arial" panose="020B0604020202020204" pitchFamily="34" charset="0"/>
              <a:buNone/>
              <a:defRPr sz="2250" kern="1200">
                <a:solidFill>
                  <a:schemeClr val="tx1"/>
                </a:solidFill>
                <a:latin typeface="+mn-lt"/>
                <a:ea typeface="+mn-ea"/>
                <a:cs typeface="+mn-cs"/>
              </a:defRPr>
            </a:lvl1pPr>
            <a:lvl2pPr marL="428625" indent="0" algn="ctr" defTabSz="857250" rtl="0" eaLnBrk="1" latinLnBrk="0" hangingPunct="1">
              <a:lnSpc>
                <a:spcPct val="90000"/>
              </a:lnSpc>
              <a:spcBef>
                <a:spcPts val="469"/>
              </a:spcBef>
              <a:buFont typeface="Arial" panose="020B0604020202020204" pitchFamily="34" charset="0"/>
              <a:buNone/>
              <a:defRPr sz="1875" kern="1200">
                <a:solidFill>
                  <a:schemeClr val="tx1"/>
                </a:solidFill>
                <a:latin typeface="+mn-lt"/>
                <a:ea typeface="+mn-ea"/>
                <a:cs typeface="+mn-cs"/>
              </a:defRPr>
            </a:lvl2pPr>
            <a:lvl3pPr marL="857250" indent="0" algn="ctr" defTabSz="857250" rtl="0" eaLnBrk="1" latinLnBrk="0" hangingPunct="1">
              <a:lnSpc>
                <a:spcPct val="90000"/>
              </a:lnSpc>
              <a:spcBef>
                <a:spcPts val="469"/>
              </a:spcBef>
              <a:buFont typeface="Arial" panose="020B0604020202020204" pitchFamily="34" charset="0"/>
              <a:buNone/>
              <a:defRPr sz="1688" kern="1200">
                <a:solidFill>
                  <a:schemeClr val="tx1"/>
                </a:solidFill>
                <a:latin typeface="+mn-lt"/>
                <a:ea typeface="+mn-ea"/>
                <a:cs typeface="+mn-cs"/>
              </a:defRPr>
            </a:lvl3pPr>
            <a:lvl4pPr marL="12858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4pPr>
            <a:lvl5pPr marL="17145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5pPr>
            <a:lvl6pPr marL="214312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6pPr>
            <a:lvl7pPr marL="257175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7pPr>
            <a:lvl8pPr marL="30003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8pPr>
            <a:lvl9pPr marL="34290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9pPr>
          </a:lstStyle>
          <a:p>
            <a:r>
              <a:rPr lang="fr-BE" sz="2000" dirty="0" err="1" smtClean="0">
                <a:solidFill>
                  <a:schemeClr val="bg1"/>
                </a:solidFill>
              </a:rPr>
              <a:t>Press</a:t>
            </a:r>
            <a:r>
              <a:rPr lang="fr-BE" sz="2000" dirty="0" smtClean="0">
                <a:solidFill>
                  <a:schemeClr val="bg1"/>
                </a:solidFill>
              </a:rPr>
              <a:t> SPACE to continue</a:t>
            </a:r>
            <a:endParaRPr lang="fr-BE" sz="2000" dirty="0">
              <a:solidFill>
                <a:schemeClr val="bg1"/>
              </a:solidFill>
            </a:endParaRPr>
          </a:p>
        </p:txBody>
      </p:sp>
      <p:pic>
        <p:nvPicPr>
          <p:cNvPr id="8" name="Image 7"/>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580242" y="2570233"/>
            <a:ext cx="4716662" cy="2653122"/>
          </a:xfrm>
          <a:prstGeom prst="rect">
            <a:avLst/>
          </a:prstGeom>
        </p:spPr>
      </p:pic>
    </p:spTree>
    <p:extLst>
      <p:ext uri="{BB962C8B-B14F-4D97-AF65-F5344CB8AC3E}">
        <p14:creationId xmlns:p14="http://schemas.microsoft.com/office/powerpoint/2010/main" xmlns="" val="21976109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305318" y="2077581"/>
            <a:ext cx="7083379" cy="2326994"/>
          </a:xfrm>
        </p:spPr>
        <p:txBody>
          <a:bodyPr>
            <a:noAutofit/>
          </a:bodyPr>
          <a:lstStyle/>
          <a:p>
            <a:pPr>
              <a:spcAft>
                <a:spcPts val="1200"/>
              </a:spcAft>
            </a:pPr>
            <a:r>
              <a:rPr lang="fr-BE" sz="2800" dirty="0" smtClean="0"/>
              <a:t>This second section </a:t>
            </a:r>
            <a:r>
              <a:rPr lang="fr-BE" sz="2800" dirty="0" err="1" smtClean="0"/>
              <a:t>is</a:t>
            </a:r>
            <a:r>
              <a:rPr lang="fr-BE" sz="2800" dirty="0" smtClean="0"/>
              <a:t> </a:t>
            </a:r>
            <a:r>
              <a:rPr lang="fr-BE" sz="2800" dirty="0" err="1" smtClean="0"/>
              <a:t>completed</a:t>
            </a:r>
            <a:r>
              <a:rPr lang="fr-BE" sz="2800" dirty="0" smtClean="0"/>
              <a:t>. </a:t>
            </a:r>
          </a:p>
          <a:p>
            <a:pPr>
              <a:spcAft>
                <a:spcPts val="1200"/>
              </a:spcAft>
            </a:pPr>
            <a:r>
              <a:rPr lang="fr-BE" sz="2800" dirty="0" err="1" smtClean="0"/>
              <a:t>Now</a:t>
            </a:r>
            <a:r>
              <a:rPr lang="fr-BE" sz="2800" dirty="0" smtClean="0"/>
              <a:t>, </a:t>
            </a:r>
            <a:r>
              <a:rPr lang="fr-BE" sz="2800" dirty="0" err="1" smtClean="0"/>
              <a:t>you</a:t>
            </a:r>
            <a:r>
              <a:rPr lang="fr-BE" sz="2800" dirty="0" smtClean="0"/>
              <a:t> </a:t>
            </a:r>
            <a:r>
              <a:rPr lang="fr-BE" sz="2800" dirty="0" err="1" smtClean="0"/>
              <a:t>will</a:t>
            </a:r>
            <a:r>
              <a:rPr lang="fr-BE" sz="2800" dirty="0" smtClean="0"/>
              <a:t> have to </a:t>
            </a:r>
            <a:r>
              <a:rPr lang="fr-BE" sz="2800" dirty="0" err="1" smtClean="0"/>
              <a:t>answer</a:t>
            </a:r>
            <a:r>
              <a:rPr lang="fr-BE" sz="2800" dirty="0" smtClean="0"/>
              <a:t> </a:t>
            </a:r>
            <a:r>
              <a:rPr lang="fr-BE" sz="2800" dirty="0" err="1" smtClean="0"/>
              <a:t>several</a:t>
            </a:r>
            <a:r>
              <a:rPr lang="fr-BE" sz="2800" dirty="0" smtClean="0"/>
              <a:t> questions.</a:t>
            </a:r>
            <a:endParaRPr lang="fr-BE" sz="2800" dirty="0"/>
          </a:p>
        </p:txBody>
      </p:sp>
      <p:sp>
        <p:nvSpPr>
          <p:cNvPr id="4" name="Sous-titre 2"/>
          <p:cNvSpPr txBox="1">
            <a:spLocks/>
          </p:cNvSpPr>
          <p:nvPr/>
        </p:nvSpPr>
        <p:spPr>
          <a:xfrm>
            <a:off x="3476727" y="5753415"/>
            <a:ext cx="4923693" cy="414320"/>
          </a:xfrm>
          <a:prstGeom prst="rect">
            <a:avLst/>
          </a:prstGeom>
          <a:solidFill>
            <a:schemeClr val="bg1">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oAutofit/>
          </a:bodyPr>
          <a:lstStyle>
            <a:lvl1pPr marL="0" indent="0" algn="ctr" defTabSz="857250" rtl="0" eaLnBrk="1" latinLnBrk="0" hangingPunct="1">
              <a:lnSpc>
                <a:spcPct val="90000"/>
              </a:lnSpc>
              <a:spcBef>
                <a:spcPts val="938"/>
              </a:spcBef>
              <a:buFont typeface="Arial" panose="020B0604020202020204" pitchFamily="34" charset="0"/>
              <a:buNone/>
              <a:defRPr sz="2250" kern="1200">
                <a:solidFill>
                  <a:schemeClr val="tx1"/>
                </a:solidFill>
                <a:latin typeface="+mn-lt"/>
                <a:ea typeface="+mn-ea"/>
                <a:cs typeface="+mn-cs"/>
              </a:defRPr>
            </a:lvl1pPr>
            <a:lvl2pPr marL="428625" indent="0" algn="ctr" defTabSz="857250" rtl="0" eaLnBrk="1" latinLnBrk="0" hangingPunct="1">
              <a:lnSpc>
                <a:spcPct val="90000"/>
              </a:lnSpc>
              <a:spcBef>
                <a:spcPts val="469"/>
              </a:spcBef>
              <a:buFont typeface="Arial" panose="020B0604020202020204" pitchFamily="34" charset="0"/>
              <a:buNone/>
              <a:defRPr sz="1875" kern="1200">
                <a:solidFill>
                  <a:schemeClr val="tx1"/>
                </a:solidFill>
                <a:latin typeface="+mn-lt"/>
                <a:ea typeface="+mn-ea"/>
                <a:cs typeface="+mn-cs"/>
              </a:defRPr>
            </a:lvl2pPr>
            <a:lvl3pPr marL="857250" indent="0" algn="ctr" defTabSz="857250" rtl="0" eaLnBrk="1" latinLnBrk="0" hangingPunct="1">
              <a:lnSpc>
                <a:spcPct val="90000"/>
              </a:lnSpc>
              <a:spcBef>
                <a:spcPts val="469"/>
              </a:spcBef>
              <a:buFont typeface="Arial" panose="020B0604020202020204" pitchFamily="34" charset="0"/>
              <a:buNone/>
              <a:defRPr sz="1688" kern="1200">
                <a:solidFill>
                  <a:schemeClr val="tx1"/>
                </a:solidFill>
                <a:latin typeface="+mn-lt"/>
                <a:ea typeface="+mn-ea"/>
                <a:cs typeface="+mn-cs"/>
              </a:defRPr>
            </a:lvl3pPr>
            <a:lvl4pPr marL="12858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4pPr>
            <a:lvl5pPr marL="17145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5pPr>
            <a:lvl6pPr marL="214312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6pPr>
            <a:lvl7pPr marL="257175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7pPr>
            <a:lvl8pPr marL="30003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8pPr>
            <a:lvl9pPr marL="34290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9pPr>
          </a:lstStyle>
          <a:p>
            <a:r>
              <a:rPr lang="fr-BE" sz="2000" dirty="0" err="1" smtClean="0">
                <a:solidFill>
                  <a:schemeClr val="bg1"/>
                </a:solidFill>
              </a:rPr>
              <a:t>Press</a:t>
            </a:r>
            <a:r>
              <a:rPr lang="fr-BE" sz="2000" dirty="0" smtClean="0">
                <a:solidFill>
                  <a:schemeClr val="bg1"/>
                </a:solidFill>
              </a:rPr>
              <a:t> SPACE to continue</a:t>
            </a:r>
            <a:endParaRPr lang="fr-BE" sz="2000" dirty="0">
              <a:solidFill>
                <a:schemeClr val="bg1"/>
              </a:solidFill>
            </a:endParaRPr>
          </a:p>
        </p:txBody>
      </p:sp>
    </p:spTree>
    <p:extLst>
      <p:ext uri="{BB962C8B-B14F-4D97-AF65-F5344CB8AC3E}">
        <p14:creationId xmlns:p14="http://schemas.microsoft.com/office/powerpoint/2010/main" xmlns="" val="6932974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4" name="Sous-titre 2"/>
          <p:cNvSpPr txBox="1">
            <a:spLocks/>
          </p:cNvSpPr>
          <p:nvPr/>
        </p:nvSpPr>
        <p:spPr>
          <a:xfrm>
            <a:off x="321973" y="1173511"/>
            <a:ext cx="10841744" cy="3942185"/>
          </a:xfrm>
          <a:prstGeom prst="rect">
            <a:avLst/>
          </a:prstGeom>
        </p:spPr>
        <p:txBody>
          <a:bodyPr vert="horz" lIns="91440" tIns="45720" rIns="91440" bIns="45720" rtlCol="0">
            <a:noAutofit/>
          </a:bodyPr>
          <a:lstStyle>
            <a:lvl1pPr marL="0" indent="0" algn="ctr" defTabSz="857250" rtl="0" eaLnBrk="1" latinLnBrk="0" hangingPunct="1">
              <a:lnSpc>
                <a:spcPct val="90000"/>
              </a:lnSpc>
              <a:spcBef>
                <a:spcPts val="938"/>
              </a:spcBef>
              <a:buFont typeface="Arial" panose="020B0604020202020204" pitchFamily="34" charset="0"/>
              <a:buNone/>
              <a:defRPr sz="2250" kern="1200">
                <a:solidFill>
                  <a:schemeClr val="tx1"/>
                </a:solidFill>
                <a:latin typeface="+mn-lt"/>
                <a:ea typeface="+mn-ea"/>
                <a:cs typeface="+mn-cs"/>
              </a:defRPr>
            </a:lvl1pPr>
            <a:lvl2pPr marL="428625" indent="0" algn="ctr" defTabSz="857250" rtl="0" eaLnBrk="1" latinLnBrk="0" hangingPunct="1">
              <a:lnSpc>
                <a:spcPct val="90000"/>
              </a:lnSpc>
              <a:spcBef>
                <a:spcPts val="469"/>
              </a:spcBef>
              <a:buFont typeface="Arial" panose="020B0604020202020204" pitchFamily="34" charset="0"/>
              <a:buNone/>
              <a:defRPr sz="1875" kern="1200">
                <a:solidFill>
                  <a:schemeClr val="tx1"/>
                </a:solidFill>
                <a:latin typeface="+mn-lt"/>
                <a:ea typeface="+mn-ea"/>
                <a:cs typeface="+mn-cs"/>
              </a:defRPr>
            </a:lvl2pPr>
            <a:lvl3pPr marL="857250" indent="0" algn="ctr" defTabSz="857250" rtl="0" eaLnBrk="1" latinLnBrk="0" hangingPunct="1">
              <a:lnSpc>
                <a:spcPct val="90000"/>
              </a:lnSpc>
              <a:spcBef>
                <a:spcPts val="469"/>
              </a:spcBef>
              <a:buFont typeface="Arial" panose="020B0604020202020204" pitchFamily="34" charset="0"/>
              <a:buNone/>
              <a:defRPr sz="1688" kern="1200">
                <a:solidFill>
                  <a:schemeClr val="tx1"/>
                </a:solidFill>
                <a:latin typeface="+mn-lt"/>
                <a:ea typeface="+mn-ea"/>
                <a:cs typeface="+mn-cs"/>
              </a:defRPr>
            </a:lvl3pPr>
            <a:lvl4pPr marL="12858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4pPr>
            <a:lvl5pPr marL="17145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5pPr>
            <a:lvl6pPr marL="214312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6pPr>
            <a:lvl7pPr marL="257175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7pPr>
            <a:lvl8pPr marL="30003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8pPr>
            <a:lvl9pPr marL="34290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9pPr>
          </a:lstStyle>
          <a:p>
            <a:pPr>
              <a:spcBef>
                <a:spcPts val="1200"/>
              </a:spcBef>
              <a:spcAft>
                <a:spcPts val="600"/>
              </a:spcAft>
            </a:pPr>
            <a:r>
              <a:rPr lang="en-US" sz="2400" dirty="0" smtClean="0"/>
              <a:t>A series of pictures will be displayed in this environment and your task will be to move forward or backward as function of these pictures (more specific instructions following). </a:t>
            </a:r>
          </a:p>
          <a:p>
            <a:pPr>
              <a:spcBef>
                <a:spcPts val="1200"/>
              </a:spcBef>
              <a:spcAft>
                <a:spcPts val="600"/>
              </a:spcAft>
            </a:pPr>
            <a:r>
              <a:rPr lang="en-US" sz="2400" dirty="0" smtClean="0"/>
              <a:t>You will be able to move in the environment by using the following keys of the keyboard:</a:t>
            </a:r>
            <a:br>
              <a:rPr lang="en-US" sz="2400" dirty="0" smtClean="0"/>
            </a:br>
            <a:endParaRPr lang="en-US" sz="2400" dirty="0" smtClean="0"/>
          </a:p>
          <a:p>
            <a:pPr>
              <a:spcBef>
                <a:spcPts val="1200"/>
              </a:spcBef>
              <a:spcAft>
                <a:spcPts val="1200"/>
              </a:spcAft>
            </a:pPr>
            <a:r>
              <a:rPr lang="en-US" sz="2400" dirty="0" smtClean="0"/>
              <a:t>                   Y = to MOVE FORWARD</a:t>
            </a:r>
          </a:p>
          <a:p>
            <a:pPr>
              <a:spcBef>
                <a:spcPts val="1200"/>
              </a:spcBef>
              <a:spcAft>
                <a:spcPts val="1200"/>
              </a:spcAft>
            </a:pPr>
            <a:r>
              <a:rPr lang="en-US" sz="2400" dirty="0" smtClean="0"/>
              <a:t> H = START key</a:t>
            </a:r>
          </a:p>
          <a:p>
            <a:pPr>
              <a:spcBef>
                <a:spcPts val="1200"/>
              </a:spcBef>
              <a:spcAft>
                <a:spcPts val="600"/>
              </a:spcAft>
            </a:pPr>
            <a:r>
              <a:rPr lang="en-US" sz="2400" dirty="0" smtClean="0"/>
              <a:t>                      N = to MOVE BACKWARD</a:t>
            </a:r>
            <a:endParaRPr lang="fr-BE" sz="2400" dirty="0"/>
          </a:p>
        </p:txBody>
      </p:sp>
      <p:sp>
        <p:nvSpPr>
          <p:cNvPr id="5" name="Sous-titre 2"/>
          <p:cNvSpPr txBox="1">
            <a:spLocks/>
          </p:cNvSpPr>
          <p:nvPr/>
        </p:nvSpPr>
        <p:spPr>
          <a:xfrm>
            <a:off x="3476727" y="5753415"/>
            <a:ext cx="4923693" cy="414320"/>
          </a:xfrm>
          <a:prstGeom prst="rect">
            <a:avLst/>
          </a:prstGeom>
          <a:solidFill>
            <a:schemeClr val="bg1">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oAutofit/>
          </a:bodyPr>
          <a:lstStyle>
            <a:lvl1pPr marL="0" indent="0" algn="ctr" defTabSz="857250" rtl="0" eaLnBrk="1" latinLnBrk="0" hangingPunct="1">
              <a:lnSpc>
                <a:spcPct val="90000"/>
              </a:lnSpc>
              <a:spcBef>
                <a:spcPts val="938"/>
              </a:spcBef>
              <a:buFont typeface="Arial" panose="020B0604020202020204" pitchFamily="34" charset="0"/>
              <a:buNone/>
              <a:defRPr sz="2250" kern="1200">
                <a:solidFill>
                  <a:schemeClr val="tx1"/>
                </a:solidFill>
                <a:latin typeface="+mn-lt"/>
                <a:ea typeface="+mn-ea"/>
                <a:cs typeface="+mn-cs"/>
              </a:defRPr>
            </a:lvl1pPr>
            <a:lvl2pPr marL="428625" indent="0" algn="ctr" defTabSz="857250" rtl="0" eaLnBrk="1" latinLnBrk="0" hangingPunct="1">
              <a:lnSpc>
                <a:spcPct val="90000"/>
              </a:lnSpc>
              <a:spcBef>
                <a:spcPts val="469"/>
              </a:spcBef>
              <a:buFont typeface="Arial" panose="020B0604020202020204" pitchFamily="34" charset="0"/>
              <a:buNone/>
              <a:defRPr sz="1875" kern="1200">
                <a:solidFill>
                  <a:schemeClr val="tx1"/>
                </a:solidFill>
                <a:latin typeface="+mn-lt"/>
                <a:ea typeface="+mn-ea"/>
                <a:cs typeface="+mn-cs"/>
              </a:defRPr>
            </a:lvl2pPr>
            <a:lvl3pPr marL="857250" indent="0" algn="ctr" defTabSz="857250" rtl="0" eaLnBrk="1" latinLnBrk="0" hangingPunct="1">
              <a:lnSpc>
                <a:spcPct val="90000"/>
              </a:lnSpc>
              <a:spcBef>
                <a:spcPts val="469"/>
              </a:spcBef>
              <a:buFont typeface="Arial" panose="020B0604020202020204" pitchFamily="34" charset="0"/>
              <a:buNone/>
              <a:defRPr sz="1688" kern="1200">
                <a:solidFill>
                  <a:schemeClr val="tx1"/>
                </a:solidFill>
                <a:latin typeface="+mn-lt"/>
                <a:ea typeface="+mn-ea"/>
                <a:cs typeface="+mn-cs"/>
              </a:defRPr>
            </a:lvl3pPr>
            <a:lvl4pPr marL="12858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4pPr>
            <a:lvl5pPr marL="17145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5pPr>
            <a:lvl6pPr marL="214312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6pPr>
            <a:lvl7pPr marL="257175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7pPr>
            <a:lvl8pPr marL="30003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8pPr>
            <a:lvl9pPr marL="34290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9pPr>
          </a:lstStyle>
          <a:p>
            <a:r>
              <a:rPr lang="fr-BE" sz="2000" dirty="0" err="1" smtClean="0">
                <a:solidFill>
                  <a:schemeClr val="bg1"/>
                </a:solidFill>
              </a:rPr>
              <a:t>Press</a:t>
            </a:r>
            <a:r>
              <a:rPr lang="fr-BE" sz="2000" dirty="0" smtClean="0">
                <a:solidFill>
                  <a:schemeClr val="bg1"/>
                </a:solidFill>
              </a:rPr>
              <a:t> SPACE to continue</a:t>
            </a:r>
            <a:endParaRPr lang="fr-BE" sz="2000" dirty="0">
              <a:solidFill>
                <a:schemeClr val="bg1"/>
              </a:solidFill>
            </a:endParaRPr>
          </a:p>
        </p:txBody>
      </p:sp>
    </p:spTree>
    <p:extLst>
      <p:ext uri="{BB962C8B-B14F-4D97-AF65-F5344CB8AC3E}">
        <p14:creationId xmlns:p14="http://schemas.microsoft.com/office/powerpoint/2010/main" xmlns="" val="29626644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4" name="Sous-titre 2"/>
          <p:cNvSpPr txBox="1">
            <a:spLocks/>
          </p:cNvSpPr>
          <p:nvPr/>
        </p:nvSpPr>
        <p:spPr>
          <a:xfrm>
            <a:off x="270457" y="947994"/>
            <a:ext cx="10873162" cy="3593579"/>
          </a:xfrm>
          <a:prstGeom prst="rect">
            <a:avLst/>
          </a:prstGeom>
        </p:spPr>
        <p:txBody>
          <a:bodyPr vert="horz" lIns="91440" tIns="45720" rIns="91440" bIns="45720" rtlCol="0">
            <a:noAutofit/>
          </a:bodyPr>
          <a:lstStyle>
            <a:lvl1pPr marL="0" indent="0" algn="ctr" defTabSz="857250" rtl="0" eaLnBrk="1" latinLnBrk="0" hangingPunct="1">
              <a:lnSpc>
                <a:spcPct val="90000"/>
              </a:lnSpc>
              <a:spcBef>
                <a:spcPts val="938"/>
              </a:spcBef>
              <a:buFont typeface="Arial" panose="020B0604020202020204" pitchFamily="34" charset="0"/>
              <a:buNone/>
              <a:defRPr sz="2250" kern="1200">
                <a:solidFill>
                  <a:schemeClr val="tx1"/>
                </a:solidFill>
                <a:latin typeface="+mn-lt"/>
                <a:ea typeface="+mn-ea"/>
                <a:cs typeface="+mn-cs"/>
              </a:defRPr>
            </a:lvl1pPr>
            <a:lvl2pPr marL="428625" indent="0" algn="ctr" defTabSz="857250" rtl="0" eaLnBrk="1" latinLnBrk="0" hangingPunct="1">
              <a:lnSpc>
                <a:spcPct val="90000"/>
              </a:lnSpc>
              <a:spcBef>
                <a:spcPts val="469"/>
              </a:spcBef>
              <a:buFont typeface="Arial" panose="020B0604020202020204" pitchFamily="34" charset="0"/>
              <a:buNone/>
              <a:defRPr sz="1875" kern="1200">
                <a:solidFill>
                  <a:schemeClr val="tx1"/>
                </a:solidFill>
                <a:latin typeface="+mn-lt"/>
                <a:ea typeface="+mn-ea"/>
                <a:cs typeface="+mn-cs"/>
              </a:defRPr>
            </a:lvl2pPr>
            <a:lvl3pPr marL="857250" indent="0" algn="ctr" defTabSz="857250" rtl="0" eaLnBrk="1" latinLnBrk="0" hangingPunct="1">
              <a:lnSpc>
                <a:spcPct val="90000"/>
              </a:lnSpc>
              <a:spcBef>
                <a:spcPts val="469"/>
              </a:spcBef>
              <a:buFont typeface="Arial" panose="020B0604020202020204" pitchFamily="34" charset="0"/>
              <a:buNone/>
              <a:defRPr sz="1688" kern="1200">
                <a:solidFill>
                  <a:schemeClr val="tx1"/>
                </a:solidFill>
                <a:latin typeface="+mn-lt"/>
                <a:ea typeface="+mn-ea"/>
                <a:cs typeface="+mn-cs"/>
              </a:defRPr>
            </a:lvl3pPr>
            <a:lvl4pPr marL="12858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4pPr>
            <a:lvl5pPr marL="17145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5pPr>
            <a:lvl6pPr marL="214312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6pPr>
            <a:lvl7pPr marL="257175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7pPr>
            <a:lvl8pPr marL="30003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8pPr>
            <a:lvl9pPr marL="34290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9pPr>
          </a:lstStyle>
          <a:p>
            <a:pPr>
              <a:lnSpc>
                <a:spcPct val="100000"/>
              </a:lnSpc>
              <a:spcBef>
                <a:spcPts val="0"/>
              </a:spcBef>
              <a:spcAft>
                <a:spcPts val="1200"/>
              </a:spcAft>
            </a:pPr>
            <a:r>
              <a:rPr lang="en-US" sz="2400" dirty="0" smtClean="0"/>
              <a:t>At the beginning of each trial, you will see the O symbol. This symbol indicates that you have to press the START key (namely the H key) to start the trial.</a:t>
            </a:r>
          </a:p>
          <a:p>
            <a:pPr>
              <a:lnSpc>
                <a:spcPct val="100000"/>
              </a:lnSpc>
              <a:spcBef>
                <a:spcPts val="0"/>
              </a:spcBef>
              <a:spcAft>
                <a:spcPts val="1200"/>
              </a:spcAft>
            </a:pPr>
            <a:r>
              <a:rPr lang="en-US" sz="2400" dirty="0" smtClean="0"/>
              <a:t>Then, you will see a fixation cross (+) in the center of the screen followed by a picture.</a:t>
            </a:r>
          </a:p>
          <a:p>
            <a:pPr>
              <a:lnSpc>
                <a:spcPct val="100000"/>
              </a:lnSpc>
              <a:spcBef>
                <a:spcPts val="0"/>
              </a:spcBef>
              <a:spcAft>
                <a:spcPts val="1200"/>
              </a:spcAft>
            </a:pPr>
            <a:r>
              <a:rPr lang="en-US" sz="2400" dirty="0" smtClean="0"/>
              <a:t>Your task is to move forward or backward by pressing the MOVE FORWARD (the Y key) or MOVE BACKWARD (the N key ) key </a:t>
            </a:r>
            <a:r>
              <a:rPr lang="en-US" sz="2400" b="1" dirty="0" smtClean="0"/>
              <a:t>as fast as possible</a:t>
            </a:r>
            <a:r>
              <a:rPr lang="en-US" sz="2400" dirty="0" smtClean="0"/>
              <a:t>.</a:t>
            </a:r>
          </a:p>
          <a:p>
            <a:pPr>
              <a:lnSpc>
                <a:spcPct val="100000"/>
              </a:lnSpc>
              <a:spcBef>
                <a:spcPts val="0"/>
              </a:spcBef>
              <a:spcAft>
                <a:spcPts val="1200"/>
              </a:spcAft>
            </a:pPr>
            <a:r>
              <a:rPr lang="en-US" sz="2400" dirty="0" smtClean="0"/>
              <a:t>Please use only the index of your dominant hand for all these actions.</a:t>
            </a:r>
            <a:endParaRPr lang="fr-BE" sz="2400" dirty="0" smtClean="0"/>
          </a:p>
          <a:p>
            <a:pPr>
              <a:lnSpc>
                <a:spcPct val="100000"/>
              </a:lnSpc>
              <a:spcBef>
                <a:spcPts val="0"/>
              </a:spcBef>
              <a:spcAft>
                <a:spcPts val="1200"/>
              </a:spcAft>
            </a:pPr>
            <a:endParaRPr lang="fr-BE" sz="2400" dirty="0"/>
          </a:p>
        </p:txBody>
      </p:sp>
      <p:sp>
        <p:nvSpPr>
          <p:cNvPr id="5" name="Sous-titre 2"/>
          <p:cNvSpPr txBox="1">
            <a:spLocks/>
          </p:cNvSpPr>
          <p:nvPr/>
        </p:nvSpPr>
        <p:spPr>
          <a:xfrm>
            <a:off x="3476727" y="5753415"/>
            <a:ext cx="4923693" cy="414320"/>
          </a:xfrm>
          <a:prstGeom prst="rect">
            <a:avLst/>
          </a:prstGeom>
          <a:solidFill>
            <a:schemeClr val="bg1">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oAutofit/>
          </a:bodyPr>
          <a:lstStyle>
            <a:lvl1pPr marL="0" indent="0" algn="ctr" defTabSz="857250" rtl="0" eaLnBrk="1" latinLnBrk="0" hangingPunct="1">
              <a:lnSpc>
                <a:spcPct val="90000"/>
              </a:lnSpc>
              <a:spcBef>
                <a:spcPts val="938"/>
              </a:spcBef>
              <a:buFont typeface="Arial" panose="020B0604020202020204" pitchFamily="34" charset="0"/>
              <a:buNone/>
              <a:defRPr sz="2250" kern="1200">
                <a:solidFill>
                  <a:schemeClr val="tx1"/>
                </a:solidFill>
                <a:latin typeface="+mn-lt"/>
                <a:ea typeface="+mn-ea"/>
                <a:cs typeface="+mn-cs"/>
              </a:defRPr>
            </a:lvl1pPr>
            <a:lvl2pPr marL="428625" indent="0" algn="ctr" defTabSz="857250" rtl="0" eaLnBrk="1" latinLnBrk="0" hangingPunct="1">
              <a:lnSpc>
                <a:spcPct val="90000"/>
              </a:lnSpc>
              <a:spcBef>
                <a:spcPts val="469"/>
              </a:spcBef>
              <a:buFont typeface="Arial" panose="020B0604020202020204" pitchFamily="34" charset="0"/>
              <a:buNone/>
              <a:defRPr sz="1875" kern="1200">
                <a:solidFill>
                  <a:schemeClr val="tx1"/>
                </a:solidFill>
                <a:latin typeface="+mn-lt"/>
                <a:ea typeface="+mn-ea"/>
                <a:cs typeface="+mn-cs"/>
              </a:defRPr>
            </a:lvl2pPr>
            <a:lvl3pPr marL="857250" indent="0" algn="ctr" defTabSz="857250" rtl="0" eaLnBrk="1" latinLnBrk="0" hangingPunct="1">
              <a:lnSpc>
                <a:spcPct val="90000"/>
              </a:lnSpc>
              <a:spcBef>
                <a:spcPts val="469"/>
              </a:spcBef>
              <a:buFont typeface="Arial" panose="020B0604020202020204" pitchFamily="34" charset="0"/>
              <a:buNone/>
              <a:defRPr sz="1688" kern="1200">
                <a:solidFill>
                  <a:schemeClr val="tx1"/>
                </a:solidFill>
                <a:latin typeface="+mn-lt"/>
                <a:ea typeface="+mn-ea"/>
                <a:cs typeface="+mn-cs"/>
              </a:defRPr>
            </a:lvl3pPr>
            <a:lvl4pPr marL="12858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4pPr>
            <a:lvl5pPr marL="17145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5pPr>
            <a:lvl6pPr marL="214312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6pPr>
            <a:lvl7pPr marL="257175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7pPr>
            <a:lvl8pPr marL="30003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8pPr>
            <a:lvl9pPr marL="34290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9pPr>
          </a:lstStyle>
          <a:p>
            <a:r>
              <a:rPr lang="fr-BE" sz="2000" dirty="0" err="1" smtClean="0">
                <a:solidFill>
                  <a:schemeClr val="bg1"/>
                </a:solidFill>
              </a:rPr>
              <a:t>Press</a:t>
            </a:r>
            <a:r>
              <a:rPr lang="fr-BE" sz="2000" dirty="0" smtClean="0">
                <a:solidFill>
                  <a:schemeClr val="bg1"/>
                </a:solidFill>
              </a:rPr>
              <a:t> SPACE to continue</a:t>
            </a:r>
            <a:endParaRPr lang="fr-BE" sz="2000" dirty="0">
              <a:solidFill>
                <a:schemeClr val="bg1"/>
              </a:solidFill>
            </a:endParaRPr>
          </a:p>
        </p:txBody>
      </p:sp>
    </p:spTree>
    <p:extLst>
      <p:ext uri="{BB962C8B-B14F-4D97-AF65-F5344CB8AC3E}">
        <p14:creationId xmlns:p14="http://schemas.microsoft.com/office/powerpoint/2010/main" xmlns="" val="40950438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5" name="Rectangle 4"/>
          <p:cNvSpPr/>
          <p:nvPr/>
        </p:nvSpPr>
        <p:spPr>
          <a:xfrm>
            <a:off x="512463" y="1055077"/>
            <a:ext cx="10651253" cy="2723104"/>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3" name="Sous-titre 2"/>
          <p:cNvSpPr>
            <a:spLocks noGrp="1"/>
          </p:cNvSpPr>
          <p:nvPr>
            <p:ph type="subTitle" idx="1"/>
          </p:nvPr>
        </p:nvSpPr>
        <p:spPr>
          <a:xfrm>
            <a:off x="3077881" y="406017"/>
            <a:ext cx="5367618" cy="414320"/>
          </a:xfrm>
        </p:spPr>
        <p:txBody>
          <a:bodyPr>
            <a:noAutofit/>
          </a:bodyPr>
          <a:lstStyle/>
          <a:p>
            <a:r>
              <a:rPr lang="fr-BE" sz="2800" dirty="0" smtClean="0"/>
              <a:t>INSTRUCTION FOR THIS SECTION</a:t>
            </a:r>
            <a:endParaRPr lang="fr-BE" sz="2800" dirty="0"/>
          </a:p>
        </p:txBody>
      </p:sp>
      <p:sp>
        <p:nvSpPr>
          <p:cNvPr id="4" name="Sous-titre 2"/>
          <p:cNvSpPr txBox="1">
            <a:spLocks/>
          </p:cNvSpPr>
          <p:nvPr/>
        </p:nvSpPr>
        <p:spPr>
          <a:xfrm>
            <a:off x="753625" y="1173512"/>
            <a:ext cx="10410091" cy="2486234"/>
          </a:xfrm>
          <a:prstGeom prst="rect">
            <a:avLst/>
          </a:prstGeom>
        </p:spPr>
        <p:txBody>
          <a:bodyPr vert="horz" lIns="91440" tIns="45720" rIns="91440" bIns="45720" rtlCol="0">
            <a:noAutofit/>
          </a:bodyPr>
          <a:lstStyle>
            <a:lvl1pPr marL="0" indent="0" algn="ctr" defTabSz="857250" rtl="0" eaLnBrk="1" latinLnBrk="0" hangingPunct="1">
              <a:lnSpc>
                <a:spcPct val="90000"/>
              </a:lnSpc>
              <a:spcBef>
                <a:spcPts val="938"/>
              </a:spcBef>
              <a:buFont typeface="Arial" panose="020B0604020202020204" pitchFamily="34" charset="0"/>
              <a:buNone/>
              <a:defRPr sz="2250" kern="1200">
                <a:solidFill>
                  <a:schemeClr val="tx1"/>
                </a:solidFill>
                <a:latin typeface="+mn-lt"/>
                <a:ea typeface="+mn-ea"/>
                <a:cs typeface="+mn-cs"/>
              </a:defRPr>
            </a:lvl1pPr>
            <a:lvl2pPr marL="428625" indent="0" algn="ctr" defTabSz="857250" rtl="0" eaLnBrk="1" latinLnBrk="0" hangingPunct="1">
              <a:lnSpc>
                <a:spcPct val="90000"/>
              </a:lnSpc>
              <a:spcBef>
                <a:spcPts val="469"/>
              </a:spcBef>
              <a:buFont typeface="Arial" panose="020B0604020202020204" pitchFamily="34" charset="0"/>
              <a:buNone/>
              <a:defRPr sz="1875" kern="1200">
                <a:solidFill>
                  <a:schemeClr val="tx1"/>
                </a:solidFill>
                <a:latin typeface="+mn-lt"/>
                <a:ea typeface="+mn-ea"/>
                <a:cs typeface="+mn-cs"/>
              </a:defRPr>
            </a:lvl2pPr>
            <a:lvl3pPr marL="857250" indent="0" algn="ctr" defTabSz="857250" rtl="0" eaLnBrk="1" latinLnBrk="0" hangingPunct="1">
              <a:lnSpc>
                <a:spcPct val="90000"/>
              </a:lnSpc>
              <a:spcBef>
                <a:spcPts val="469"/>
              </a:spcBef>
              <a:buFont typeface="Arial" panose="020B0604020202020204" pitchFamily="34" charset="0"/>
              <a:buNone/>
              <a:defRPr sz="1688" kern="1200">
                <a:solidFill>
                  <a:schemeClr val="tx1"/>
                </a:solidFill>
                <a:latin typeface="+mn-lt"/>
                <a:ea typeface="+mn-ea"/>
                <a:cs typeface="+mn-cs"/>
              </a:defRPr>
            </a:lvl3pPr>
            <a:lvl4pPr marL="12858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4pPr>
            <a:lvl5pPr marL="17145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5pPr>
            <a:lvl6pPr marL="214312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6pPr>
            <a:lvl7pPr marL="257175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7pPr>
            <a:lvl8pPr marL="30003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8pPr>
            <a:lvl9pPr marL="34290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9pPr>
          </a:lstStyle>
          <a:p>
            <a:r>
              <a:rPr lang="en-US" sz="2400" dirty="0" smtClean="0"/>
              <a:t>You have to:</a:t>
            </a:r>
          </a:p>
          <a:p>
            <a:pPr>
              <a:lnSpc>
                <a:spcPct val="150000"/>
              </a:lnSpc>
            </a:pPr>
            <a:r>
              <a:rPr lang="en-US" sz="2400" dirty="0" smtClean="0"/>
              <a:t>- Approach (move forward) pictures of </a:t>
            </a:r>
            <a:r>
              <a:rPr lang="en-US" sz="2400" dirty="0" smtClean="0">
                <a:solidFill>
                  <a:srgbClr val="FF0000"/>
                </a:solidFill>
              </a:rPr>
              <a:t>[category A] </a:t>
            </a:r>
            <a:r>
              <a:rPr lang="en-US" sz="2400" dirty="0" smtClean="0"/>
              <a:t>by pressing the Y key</a:t>
            </a:r>
            <a:br>
              <a:rPr lang="en-US" sz="2400" dirty="0" smtClean="0"/>
            </a:br>
            <a:r>
              <a:rPr lang="en-US" sz="2400" dirty="0" smtClean="0"/>
              <a:t>and</a:t>
            </a:r>
            <a:br>
              <a:rPr lang="en-US" sz="2400" dirty="0" smtClean="0"/>
            </a:br>
            <a:r>
              <a:rPr lang="en-US" sz="2400" dirty="0" smtClean="0"/>
              <a:t>- Avoid (move backward) pictures of </a:t>
            </a:r>
            <a:r>
              <a:rPr lang="en-US" sz="2400" dirty="0" smtClean="0">
                <a:solidFill>
                  <a:srgbClr val="FF0000"/>
                </a:solidFill>
              </a:rPr>
              <a:t>[category B] </a:t>
            </a:r>
            <a:r>
              <a:rPr lang="en-US" sz="2400" dirty="0" smtClean="0"/>
              <a:t>by pressing the N key</a:t>
            </a:r>
            <a:endParaRPr lang="fr-BE" sz="2400" dirty="0"/>
          </a:p>
        </p:txBody>
      </p:sp>
      <p:sp>
        <p:nvSpPr>
          <p:cNvPr id="6" name="Sous-titre 2"/>
          <p:cNvSpPr txBox="1">
            <a:spLocks/>
          </p:cNvSpPr>
          <p:nvPr/>
        </p:nvSpPr>
        <p:spPr>
          <a:xfrm>
            <a:off x="667177" y="4012921"/>
            <a:ext cx="10209125" cy="1270383"/>
          </a:xfrm>
          <a:prstGeom prst="rect">
            <a:avLst/>
          </a:prstGeom>
        </p:spPr>
        <p:txBody>
          <a:bodyPr vert="horz" lIns="91440" tIns="45720" rIns="91440" bIns="45720" rtlCol="0">
            <a:noAutofit/>
          </a:bodyPr>
          <a:lstStyle>
            <a:lvl1pPr marL="0" indent="0" algn="ctr" defTabSz="857250" rtl="0" eaLnBrk="1" latinLnBrk="0" hangingPunct="1">
              <a:lnSpc>
                <a:spcPct val="90000"/>
              </a:lnSpc>
              <a:spcBef>
                <a:spcPts val="938"/>
              </a:spcBef>
              <a:buFont typeface="Arial" panose="020B0604020202020204" pitchFamily="34" charset="0"/>
              <a:buNone/>
              <a:defRPr sz="2250" kern="1200">
                <a:solidFill>
                  <a:schemeClr val="tx1"/>
                </a:solidFill>
                <a:latin typeface="+mn-lt"/>
                <a:ea typeface="+mn-ea"/>
                <a:cs typeface="+mn-cs"/>
              </a:defRPr>
            </a:lvl1pPr>
            <a:lvl2pPr marL="428625" indent="0" algn="ctr" defTabSz="857250" rtl="0" eaLnBrk="1" latinLnBrk="0" hangingPunct="1">
              <a:lnSpc>
                <a:spcPct val="90000"/>
              </a:lnSpc>
              <a:spcBef>
                <a:spcPts val="469"/>
              </a:spcBef>
              <a:buFont typeface="Arial" panose="020B0604020202020204" pitchFamily="34" charset="0"/>
              <a:buNone/>
              <a:defRPr sz="1875" kern="1200">
                <a:solidFill>
                  <a:schemeClr val="tx1"/>
                </a:solidFill>
                <a:latin typeface="+mn-lt"/>
                <a:ea typeface="+mn-ea"/>
                <a:cs typeface="+mn-cs"/>
              </a:defRPr>
            </a:lvl2pPr>
            <a:lvl3pPr marL="857250" indent="0" algn="ctr" defTabSz="857250" rtl="0" eaLnBrk="1" latinLnBrk="0" hangingPunct="1">
              <a:lnSpc>
                <a:spcPct val="90000"/>
              </a:lnSpc>
              <a:spcBef>
                <a:spcPts val="469"/>
              </a:spcBef>
              <a:buFont typeface="Arial" panose="020B0604020202020204" pitchFamily="34" charset="0"/>
              <a:buNone/>
              <a:defRPr sz="1688" kern="1200">
                <a:solidFill>
                  <a:schemeClr val="tx1"/>
                </a:solidFill>
                <a:latin typeface="+mn-lt"/>
                <a:ea typeface="+mn-ea"/>
                <a:cs typeface="+mn-cs"/>
              </a:defRPr>
            </a:lvl3pPr>
            <a:lvl4pPr marL="12858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4pPr>
            <a:lvl5pPr marL="17145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5pPr>
            <a:lvl6pPr marL="214312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6pPr>
            <a:lvl7pPr marL="257175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7pPr>
            <a:lvl8pPr marL="30003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8pPr>
            <a:lvl9pPr marL="34290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9pPr>
          </a:lstStyle>
          <a:p>
            <a:pPr>
              <a:spcBef>
                <a:spcPts val="0"/>
              </a:spcBef>
              <a:spcAft>
                <a:spcPts val="600"/>
              </a:spcAft>
            </a:pPr>
            <a:r>
              <a:rPr lang="en-US" sz="2400" dirty="0" smtClean="0"/>
              <a:t>You will start with a training phase.</a:t>
            </a:r>
          </a:p>
          <a:p>
            <a:pPr>
              <a:spcBef>
                <a:spcPts val="0"/>
              </a:spcBef>
              <a:spcAft>
                <a:spcPts val="600"/>
              </a:spcAft>
            </a:pPr>
            <a:r>
              <a:rPr lang="en-US" sz="2400" u="sng" dirty="0" smtClean="0"/>
              <a:t>WARNING: </a:t>
            </a:r>
            <a:r>
              <a:rPr lang="en-US" sz="2400" dirty="0" smtClean="0"/>
              <a:t>we will report your errors ONLY in the training phase, so read and memorize the instructions above.</a:t>
            </a:r>
            <a:endParaRPr lang="fr-BE" sz="2400" dirty="0"/>
          </a:p>
        </p:txBody>
      </p:sp>
      <p:sp>
        <p:nvSpPr>
          <p:cNvPr id="8" name="Sous-titre 2"/>
          <p:cNvSpPr txBox="1">
            <a:spLocks/>
          </p:cNvSpPr>
          <p:nvPr/>
        </p:nvSpPr>
        <p:spPr>
          <a:xfrm>
            <a:off x="3476727" y="5753415"/>
            <a:ext cx="4923693" cy="414320"/>
          </a:xfrm>
          <a:prstGeom prst="rect">
            <a:avLst/>
          </a:prstGeom>
          <a:solidFill>
            <a:schemeClr val="bg1">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oAutofit/>
          </a:bodyPr>
          <a:lstStyle>
            <a:lvl1pPr marL="0" indent="0" algn="ctr" defTabSz="857250" rtl="0" eaLnBrk="1" latinLnBrk="0" hangingPunct="1">
              <a:lnSpc>
                <a:spcPct val="90000"/>
              </a:lnSpc>
              <a:spcBef>
                <a:spcPts val="938"/>
              </a:spcBef>
              <a:buFont typeface="Arial" panose="020B0604020202020204" pitchFamily="34" charset="0"/>
              <a:buNone/>
              <a:defRPr sz="2250" kern="1200">
                <a:solidFill>
                  <a:schemeClr val="tx1"/>
                </a:solidFill>
                <a:latin typeface="+mn-lt"/>
                <a:ea typeface="+mn-ea"/>
                <a:cs typeface="+mn-cs"/>
              </a:defRPr>
            </a:lvl1pPr>
            <a:lvl2pPr marL="428625" indent="0" algn="ctr" defTabSz="857250" rtl="0" eaLnBrk="1" latinLnBrk="0" hangingPunct="1">
              <a:lnSpc>
                <a:spcPct val="90000"/>
              </a:lnSpc>
              <a:spcBef>
                <a:spcPts val="469"/>
              </a:spcBef>
              <a:buFont typeface="Arial" panose="020B0604020202020204" pitchFamily="34" charset="0"/>
              <a:buNone/>
              <a:defRPr sz="1875" kern="1200">
                <a:solidFill>
                  <a:schemeClr val="tx1"/>
                </a:solidFill>
                <a:latin typeface="+mn-lt"/>
                <a:ea typeface="+mn-ea"/>
                <a:cs typeface="+mn-cs"/>
              </a:defRPr>
            </a:lvl2pPr>
            <a:lvl3pPr marL="857250" indent="0" algn="ctr" defTabSz="857250" rtl="0" eaLnBrk="1" latinLnBrk="0" hangingPunct="1">
              <a:lnSpc>
                <a:spcPct val="90000"/>
              </a:lnSpc>
              <a:spcBef>
                <a:spcPts val="469"/>
              </a:spcBef>
              <a:buFont typeface="Arial" panose="020B0604020202020204" pitchFamily="34" charset="0"/>
              <a:buNone/>
              <a:defRPr sz="1688" kern="1200">
                <a:solidFill>
                  <a:schemeClr val="tx1"/>
                </a:solidFill>
                <a:latin typeface="+mn-lt"/>
                <a:ea typeface="+mn-ea"/>
                <a:cs typeface="+mn-cs"/>
              </a:defRPr>
            </a:lvl3pPr>
            <a:lvl4pPr marL="12858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4pPr>
            <a:lvl5pPr marL="17145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5pPr>
            <a:lvl6pPr marL="214312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6pPr>
            <a:lvl7pPr marL="257175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7pPr>
            <a:lvl8pPr marL="30003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8pPr>
            <a:lvl9pPr marL="34290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9pPr>
          </a:lstStyle>
          <a:p>
            <a:r>
              <a:rPr lang="fr-BE" sz="2000" dirty="0" err="1" smtClean="0">
                <a:solidFill>
                  <a:schemeClr val="bg1"/>
                </a:solidFill>
              </a:rPr>
              <a:t>Press</a:t>
            </a:r>
            <a:r>
              <a:rPr lang="fr-BE" sz="2000" dirty="0" smtClean="0">
                <a:solidFill>
                  <a:schemeClr val="bg1"/>
                </a:solidFill>
              </a:rPr>
              <a:t> SPACE to continue</a:t>
            </a:r>
            <a:endParaRPr lang="fr-BE" sz="2000" dirty="0">
              <a:solidFill>
                <a:schemeClr val="bg1"/>
              </a:solidFill>
            </a:endParaRPr>
          </a:p>
        </p:txBody>
      </p:sp>
    </p:spTree>
    <p:extLst>
      <p:ext uri="{BB962C8B-B14F-4D97-AF65-F5344CB8AC3E}">
        <p14:creationId xmlns:p14="http://schemas.microsoft.com/office/powerpoint/2010/main" xmlns="" val="35908100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8" name="Sous-titre 2"/>
          <p:cNvSpPr txBox="1">
            <a:spLocks/>
          </p:cNvSpPr>
          <p:nvPr/>
        </p:nvSpPr>
        <p:spPr>
          <a:xfrm>
            <a:off x="3476727" y="5753415"/>
            <a:ext cx="4923693" cy="414320"/>
          </a:xfrm>
          <a:prstGeom prst="rect">
            <a:avLst/>
          </a:prstGeom>
          <a:solidFill>
            <a:schemeClr val="bg1">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oAutofit/>
          </a:bodyPr>
          <a:lstStyle>
            <a:lvl1pPr marL="0" indent="0" algn="ctr" defTabSz="857250" rtl="0" eaLnBrk="1" latinLnBrk="0" hangingPunct="1">
              <a:lnSpc>
                <a:spcPct val="90000"/>
              </a:lnSpc>
              <a:spcBef>
                <a:spcPts val="938"/>
              </a:spcBef>
              <a:buFont typeface="Arial" panose="020B0604020202020204" pitchFamily="34" charset="0"/>
              <a:buNone/>
              <a:defRPr sz="2250" kern="1200">
                <a:solidFill>
                  <a:schemeClr val="tx1"/>
                </a:solidFill>
                <a:latin typeface="+mn-lt"/>
                <a:ea typeface="+mn-ea"/>
                <a:cs typeface="+mn-cs"/>
              </a:defRPr>
            </a:lvl1pPr>
            <a:lvl2pPr marL="428625" indent="0" algn="ctr" defTabSz="857250" rtl="0" eaLnBrk="1" latinLnBrk="0" hangingPunct="1">
              <a:lnSpc>
                <a:spcPct val="90000"/>
              </a:lnSpc>
              <a:spcBef>
                <a:spcPts val="469"/>
              </a:spcBef>
              <a:buFont typeface="Arial" panose="020B0604020202020204" pitchFamily="34" charset="0"/>
              <a:buNone/>
              <a:defRPr sz="1875" kern="1200">
                <a:solidFill>
                  <a:schemeClr val="tx1"/>
                </a:solidFill>
                <a:latin typeface="+mn-lt"/>
                <a:ea typeface="+mn-ea"/>
                <a:cs typeface="+mn-cs"/>
              </a:defRPr>
            </a:lvl2pPr>
            <a:lvl3pPr marL="857250" indent="0" algn="ctr" defTabSz="857250" rtl="0" eaLnBrk="1" latinLnBrk="0" hangingPunct="1">
              <a:lnSpc>
                <a:spcPct val="90000"/>
              </a:lnSpc>
              <a:spcBef>
                <a:spcPts val="469"/>
              </a:spcBef>
              <a:buFont typeface="Arial" panose="020B0604020202020204" pitchFamily="34" charset="0"/>
              <a:buNone/>
              <a:defRPr sz="1688" kern="1200">
                <a:solidFill>
                  <a:schemeClr val="tx1"/>
                </a:solidFill>
                <a:latin typeface="+mn-lt"/>
                <a:ea typeface="+mn-ea"/>
                <a:cs typeface="+mn-cs"/>
              </a:defRPr>
            </a:lvl3pPr>
            <a:lvl4pPr marL="12858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4pPr>
            <a:lvl5pPr marL="17145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5pPr>
            <a:lvl6pPr marL="214312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6pPr>
            <a:lvl7pPr marL="257175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7pPr>
            <a:lvl8pPr marL="30003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8pPr>
            <a:lvl9pPr marL="34290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9pPr>
          </a:lstStyle>
          <a:p>
            <a:r>
              <a:rPr lang="fr-BE" sz="2000" dirty="0" err="1" smtClean="0">
                <a:solidFill>
                  <a:schemeClr val="bg1"/>
                </a:solidFill>
              </a:rPr>
              <a:t>Press</a:t>
            </a:r>
            <a:r>
              <a:rPr lang="fr-BE" sz="2000" dirty="0" smtClean="0">
                <a:solidFill>
                  <a:schemeClr val="bg1"/>
                </a:solidFill>
              </a:rPr>
              <a:t> SPACE to continue</a:t>
            </a:r>
            <a:endParaRPr lang="fr-BE" sz="2000" dirty="0">
              <a:solidFill>
                <a:schemeClr val="bg1"/>
              </a:solidFill>
            </a:endParaRPr>
          </a:p>
        </p:txBody>
      </p:sp>
      <p:sp>
        <p:nvSpPr>
          <p:cNvPr id="9" name="Sous-titre 2"/>
          <p:cNvSpPr>
            <a:spLocks noGrp="1"/>
          </p:cNvSpPr>
          <p:nvPr>
            <p:ph type="subTitle" idx="1"/>
          </p:nvPr>
        </p:nvSpPr>
        <p:spPr>
          <a:xfrm>
            <a:off x="3077881" y="1052998"/>
            <a:ext cx="5367618" cy="414320"/>
          </a:xfrm>
        </p:spPr>
        <p:txBody>
          <a:bodyPr>
            <a:noAutofit/>
          </a:bodyPr>
          <a:lstStyle/>
          <a:p>
            <a:r>
              <a:rPr lang="fr-BE" sz="2800" dirty="0" smtClean="0"/>
              <a:t>Before you start: </a:t>
            </a:r>
            <a:endParaRPr lang="fr-BE" sz="2800" dirty="0"/>
          </a:p>
        </p:txBody>
      </p:sp>
      <p:sp>
        <p:nvSpPr>
          <p:cNvPr id="10" name="Sous-titre 2"/>
          <p:cNvSpPr txBox="1">
            <a:spLocks/>
          </p:cNvSpPr>
          <p:nvPr/>
        </p:nvSpPr>
        <p:spPr>
          <a:xfrm>
            <a:off x="703120" y="1868298"/>
            <a:ext cx="10209125" cy="1270383"/>
          </a:xfrm>
          <a:prstGeom prst="rect">
            <a:avLst/>
          </a:prstGeom>
        </p:spPr>
        <p:txBody>
          <a:bodyPr vert="horz" lIns="91440" tIns="45720" rIns="91440" bIns="45720" rtlCol="0">
            <a:noAutofit/>
          </a:bodyPr>
          <a:lstStyle>
            <a:lvl1pPr marL="0" indent="0" algn="ctr" defTabSz="857250" rtl="0" eaLnBrk="1" latinLnBrk="0" hangingPunct="1">
              <a:lnSpc>
                <a:spcPct val="90000"/>
              </a:lnSpc>
              <a:spcBef>
                <a:spcPts val="938"/>
              </a:spcBef>
              <a:buFont typeface="Arial" panose="020B0604020202020204" pitchFamily="34" charset="0"/>
              <a:buNone/>
              <a:defRPr sz="2250" kern="1200">
                <a:solidFill>
                  <a:schemeClr val="tx1"/>
                </a:solidFill>
                <a:latin typeface="+mn-lt"/>
                <a:ea typeface="+mn-ea"/>
                <a:cs typeface="+mn-cs"/>
              </a:defRPr>
            </a:lvl1pPr>
            <a:lvl2pPr marL="428625" indent="0" algn="ctr" defTabSz="857250" rtl="0" eaLnBrk="1" latinLnBrk="0" hangingPunct="1">
              <a:lnSpc>
                <a:spcPct val="90000"/>
              </a:lnSpc>
              <a:spcBef>
                <a:spcPts val="469"/>
              </a:spcBef>
              <a:buFont typeface="Arial" panose="020B0604020202020204" pitchFamily="34" charset="0"/>
              <a:buNone/>
              <a:defRPr sz="1875" kern="1200">
                <a:solidFill>
                  <a:schemeClr val="tx1"/>
                </a:solidFill>
                <a:latin typeface="+mn-lt"/>
                <a:ea typeface="+mn-ea"/>
                <a:cs typeface="+mn-cs"/>
              </a:defRPr>
            </a:lvl2pPr>
            <a:lvl3pPr marL="857250" indent="0" algn="ctr" defTabSz="857250" rtl="0" eaLnBrk="1" latinLnBrk="0" hangingPunct="1">
              <a:lnSpc>
                <a:spcPct val="90000"/>
              </a:lnSpc>
              <a:spcBef>
                <a:spcPts val="469"/>
              </a:spcBef>
              <a:buFont typeface="Arial" panose="020B0604020202020204" pitchFamily="34" charset="0"/>
              <a:buNone/>
              <a:defRPr sz="1688" kern="1200">
                <a:solidFill>
                  <a:schemeClr val="tx1"/>
                </a:solidFill>
                <a:latin typeface="+mn-lt"/>
                <a:ea typeface="+mn-ea"/>
                <a:cs typeface="+mn-cs"/>
              </a:defRPr>
            </a:lvl3pPr>
            <a:lvl4pPr marL="12858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4pPr>
            <a:lvl5pPr marL="17145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5pPr>
            <a:lvl6pPr marL="214312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6pPr>
            <a:lvl7pPr marL="257175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7pPr>
            <a:lvl8pPr marL="30003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8pPr>
            <a:lvl9pPr marL="34290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9pPr>
          </a:lstStyle>
          <a:p>
            <a:pPr>
              <a:spcBef>
                <a:spcPts val="0"/>
              </a:spcBef>
              <a:spcAft>
                <a:spcPts val="600"/>
              </a:spcAft>
            </a:pPr>
            <a:r>
              <a:rPr lang="en-US" sz="2800" dirty="0" smtClean="0"/>
              <a:t>It is EXTREMELY IMPORTANT that you try to respond as fast and as correctly as possible. </a:t>
            </a:r>
            <a:endParaRPr lang="fr-BE" sz="2800" dirty="0"/>
          </a:p>
        </p:txBody>
      </p:sp>
    </p:spTree>
    <p:extLst>
      <p:ext uri="{BB962C8B-B14F-4D97-AF65-F5344CB8AC3E}">
        <p14:creationId xmlns:p14="http://schemas.microsoft.com/office/powerpoint/2010/main" xmlns="" val="35908100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5" name="Rectangle 4"/>
          <p:cNvSpPr/>
          <p:nvPr/>
        </p:nvSpPr>
        <p:spPr>
          <a:xfrm>
            <a:off x="512464" y="2100106"/>
            <a:ext cx="10651253" cy="2723104"/>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3" name="Sous-titre 2"/>
          <p:cNvSpPr>
            <a:spLocks noGrp="1"/>
          </p:cNvSpPr>
          <p:nvPr>
            <p:ph type="subTitle" idx="1"/>
          </p:nvPr>
        </p:nvSpPr>
        <p:spPr>
          <a:xfrm>
            <a:off x="512464" y="406016"/>
            <a:ext cx="10651252" cy="1141429"/>
          </a:xfrm>
        </p:spPr>
        <p:txBody>
          <a:bodyPr>
            <a:noAutofit/>
          </a:bodyPr>
          <a:lstStyle/>
          <a:p>
            <a:pPr>
              <a:spcBef>
                <a:spcPts val="600"/>
              </a:spcBef>
              <a:spcAft>
                <a:spcPts val="1200"/>
              </a:spcAft>
            </a:pPr>
            <a:r>
              <a:rPr lang="en-US" sz="2400" dirty="0" smtClean="0"/>
              <a:t>The training is now completed.</a:t>
            </a:r>
          </a:p>
          <a:p>
            <a:pPr>
              <a:spcBef>
                <a:spcPts val="600"/>
              </a:spcBef>
              <a:spcAft>
                <a:spcPts val="1200"/>
              </a:spcAft>
            </a:pPr>
            <a:r>
              <a:rPr lang="en-US" sz="2400" u="sng" dirty="0" smtClean="0"/>
              <a:t>WARNING: </a:t>
            </a:r>
            <a:r>
              <a:rPr lang="en-US" sz="2400" dirty="0" smtClean="0"/>
              <a:t>You will no longer have a message to report your errors.</a:t>
            </a:r>
            <a:endParaRPr lang="fr-BE" sz="2400" dirty="0"/>
          </a:p>
        </p:txBody>
      </p:sp>
      <p:sp>
        <p:nvSpPr>
          <p:cNvPr id="4" name="Sous-titre 2"/>
          <p:cNvSpPr txBox="1">
            <a:spLocks/>
          </p:cNvSpPr>
          <p:nvPr/>
        </p:nvSpPr>
        <p:spPr>
          <a:xfrm>
            <a:off x="633043" y="2218541"/>
            <a:ext cx="10410091" cy="2486234"/>
          </a:xfrm>
          <a:prstGeom prst="rect">
            <a:avLst/>
          </a:prstGeom>
        </p:spPr>
        <p:txBody>
          <a:bodyPr vert="horz" lIns="91440" tIns="45720" rIns="91440" bIns="45720" rtlCol="0">
            <a:noAutofit/>
          </a:bodyPr>
          <a:lstStyle>
            <a:lvl1pPr marL="0" indent="0" algn="ctr" defTabSz="857250" rtl="0" eaLnBrk="1" latinLnBrk="0" hangingPunct="1">
              <a:lnSpc>
                <a:spcPct val="90000"/>
              </a:lnSpc>
              <a:spcBef>
                <a:spcPts val="938"/>
              </a:spcBef>
              <a:buFont typeface="Arial" panose="020B0604020202020204" pitchFamily="34" charset="0"/>
              <a:buNone/>
              <a:defRPr sz="2250" kern="1200">
                <a:solidFill>
                  <a:schemeClr val="tx1"/>
                </a:solidFill>
                <a:latin typeface="+mn-lt"/>
                <a:ea typeface="+mn-ea"/>
                <a:cs typeface="+mn-cs"/>
              </a:defRPr>
            </a:lvl1pPr>
            <a:lvl2pPr marL="428625" indent="0" algn="ctr" defTabSz="857250" rtl="0" eaLnBrk="1" latinLnBrk="0" hangingPunct="1">
              <a:lnSpc>
                <a:spcPct val="90000"/>
              </a:lnSpc>
              <a:spcBef>
                <a:spcPts val="469"/>
              </a:spcBef>
              <a:buFont typeface="Arial" panose="020B0604020202020204" pitchFamily="34" charset="0"/>
              <a:buNone/>
              <a:defRPr sz="1875" kern="1200">
                <a:solidFill>
                  <a:schemeClr val="tx1"/>
                </a:solidFill>
                <a:latin typeface="+mn-lt"/>
                <a:ea typeface="+mn-ea"/>
                <a:cs typeface="+mn-cs"/>
              </a:defRPr>
            </a:lvl2pPr>
            <a:lvl3pPr marL="857250" indent="0" algn="ctr" defTabSz="857250" rtl="0" eaLnBrk="1" latinLnBrk="0" hangingPunct="1">
              <a:lnSpc>
                <a:spcPct val="90000"/>
              </a:lnSpc>
              <a:spcBef>
                <a:spcPts val="469"/>
              </a:spcBef>
              <a:buFont typeface="Arial" panose="020B0604020202020204" pitchFamily="34" charset="0"/>
              <a:buNone/>
              <a:defRPr sz="1688" kern="1200">
                <a:solidFill>
                  <a:schemeClr val="tx1"/>
                </a:solidFill>
                <a:latin typeface="+mn-lt"/>
                <a:ea typeface="+mn-ea"/>
                <a:cs typeface="+mn-cs"/>
              </a:defRPr>
            </a:lvl3pPr>
            <a:lvl4pPr marL="12858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4pPr>
            <a:lvl5pPr marL="17145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5pPr>
            <a:lvl6pPr marL="214312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6pPr>
            <a:lvl7pPr marL="257175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7pPr>
            <a:lvl8pPr marL="30003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8pPr>
            <a:lvl9pPr marL="34290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9pPr>
          </a:lstStyle>
          <a:p>
            <a:r>
              <a:rPr lang="en-US" sz="2400" dirty="0" smtClean="0"/>
              <a:t>As a reminder, you have to:</a:t>
            </a:r>
          </a:p>
          <a:p>
            <a:pPr>
              <a:lnSpc>
                <a:spcPct val="150000"/>
              </a:lnSpc>
            </a:pPr>
            <a:r>
              <a:rPr lang="en-US" sz="2400" dirty="0" smtClean="0"/>
              <a:t>- Approach (move forward) pictures of </a:t>
            </a:r>
            <a:r>
              <a:rPr lang="en-US" sz="2400" dirty="0" smtClean="0">
                <a:solidFill>
                  <a:srgbClr val="FF0000"/>
                </a:solidFill>
              </a:rPr>
              <a:t>[category A]</a:t>
            </a:r>
            <a:r>
              <a:rPr lang="en-US" sz="2400" dirty="0" smtClean="0"/>
              <a:t> </a:t>
            </a:r>
            <a:r>
              <a:rPr lang="en-US" sz="2400" dirty="0" smtClean="0"/>
              <a:t>by pressing the Y key</a:t>
            </a:r>
            <a:br>
              <a:rPr lang="en-US" sz="2400" dirty="0" smtClean="0"/>
            </a:br>
            <a:r>
              <a:rPr lang="en-US" sz="2400" dirty="0" smtClean="0"/>
              <a:t>and</a:t>
            </a:r>
            <a:br>
              <a:rPr lang="en-US" sz="2400" dirty="0" smtClean="0"/>
            </a:br>
            <a:r>
              <a:rPr lang="en-US" sz="2400" dirty="0" smtClean="0"/>
              <a:t>- Avoid (move backward) pictures of </a:t>
            </a:r>
            <a:r>
              <a:rPr lang="en-US" sz="2400" dirty="0" smtClean="0">
                <a:solidFill>
                  <a:srgbClr val="FF0000"/>
                </a:solidFill>
              </a:rPr>
              <a:t>[category B]</a:t>
            </a:r>
            <a:r>
              <a:rPr lang="en-US" sz="2400" dirty="0" smtClean="0"/>
              <a:t> </a:t>
            </a:r>
            <a:r>
              <a:rPr lang="en-US" sz="2400" dirty="0" smtClean="0"/>
              <a:t>by pressing the N key</a:t>
            </a:r>
            <a:endParaRPr lang="fr-BE" sz="2400" dirty="0" smtClean="0"/>
          </a:p>
          <a:p>
            <a:pPr marL="457200" indent="-457200">
              <a:buFont typeface="Arial" panose="020B0604020202020204" pitchFamily="34" charset="0"/>
              <a:buChar char="•"/>
            </a:pPr>
            <a:endParaRPr lang="fr-BE" sz="2400" dirty="0"/>
          </a:p>
        </p:txBody>
      </p:sp>
      <p:sp>
        <p:nvSpPr>
          <p:cNvPr id="6" name="Sous-titre 2"/>
          <p:cNvSpPr txBox="1">
            <a:spLocks/>
          </p:cNvSpPr>
          <p:nvPr/>
        </p:nvSpPr>
        <p:spPr>
          <a:xfrm>
            <a:off x="3476727" y="5753415"/>
            <a:ext cx="4923693" cy="414320"/>
          </a:xfrm>
          <a:prstGeom prst="rect">
            <a:avLst/>
          </a:prstGeom>
          <a:solidFill>
            <a:schemeClr val="bg1">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oAutofit/>
          </a:bodyPr>
          <a:lstStyle>
            <a:lvl1pPr marL="0" indent="0" algn="ctr" defTabSz="857250" rtl="0" eaLnBrk="1" latinLnBrk="0" hangingPunct="1">
              <a:lnSpc>
                <a:spcPct val="90000"/>
              </a:lnSpc>
              <a:spcBef>
                <a:spcPts val="938"/>
              </a:spcBef>
              <a:buFont typeface="Arial" panose="020B0604020202020204" pitchFamily="34" charset="0"/>
              <a:buNone/>
              <a:defRPr sz="2250" kern="1200">
                <a:solidFill>
                  <a:schemeClr val="tx1"/>
                </a:solidFill>
                <a:latin typeface="+mn-lt"/>
                <a:ea typeface="+mn-ea"/>
                <a:cs typeface="+mn-cs"/>
              </a:defRPr>
            </a:lvl1pPr>
            <a:lvl2pPr marL="428625" indent="0" algn="ctr" defTabSz="857250" rtl="0" eaLnBrk="1" latinLnBrk="0" hangingPunct="1">
              <a:lnSpc>
                <a:spcPct val="90000"/>
              </a:lnSpc>
              <a:spcBef>
                <a:spcPts val="469"/>
              </a:spcBef>
              <a:buFont typeface="Arial" panose="020B0604020202020204" pitchFamily="34" charset="0"/>
              <a:buNone/>
              <a:defRPr sz="1875" kern="1200">
                <a:solidFill>
                  <a:schemeClr val="tx1"/>
                </a:solidFill>
                <a:latin typeface="+mn-lt"/>
                <a:ea typeface="+mn-ea"/>
                <a:cs typeface="+mn-cs"/>
              </a:defRPr>
            </a:lvl2pPr>
            <a:lvl3pPr marL="857250" indent="0" algn="ctr" defTabSz="857250" rtl="0" eaLnBrk="1" latinLnBrk="0" hangingPunct="1">
              <a:lnSpc>
                <a:spcPct val="90000"/>
              </a:lnSpc>
              <a:spcBef>
                <a:spcPts val="469"/>
              </a:spcBef>
              <a:buFont typeface="Arial" panose="020B0604020202020204" pitchFamily="34" charset="0"/>
              <a:buNone/>
              <a:defRPr sz="1688" kern="1200">
                <a:solidFill>
                  <a:schemeClr val="tx1"/>
                </a:solidFill>
                <a:latin typeface="+mn-lt"/>
                <a:ea typeface="+mn-ea"/>
                <a:cs typeface="+mn-cs"/>
              </a:defRPr>
            </a:lvl3pPr>
            <a:lvl4pPr marL="12858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4pPr>
            <a:lvl5pPr marL="17145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5pPr>
            <a:lvl6pPr marL="214312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6pPr>
            <a:lvl7pPr marL="257175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7pPr>
            <a:lvl8pPr marL="30003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8pPr>
            <a:lvl9pPr marL="34290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9pPr>
          </a:lstStyle>
          <a:p>
            <a:r>
              <a:rPr lang="fr-BE" sz="2000" dirty="0" err="1" smtClean="0">
                <a:solidFill>
                  <a:schemeClr val="bg1"/>
                </a:solidFill>
              </a:rPr>
              <a:t>Press</a:t>
            </a:r>
            <a:r>
              <a:rPr lang="fr-BE" sz="2000" dirty="0" smtClean="0">
                <a:solidFill>
                  <a:schemeClr val="bg1"/>
                </a:solidFill>
              </a:rPr>
              <a:t> SPACE to continue</a:t>
            </a:r>
            <a:endParaRPr lang="fr-BE" sz="2000" dirty="0">
              <a:solidFill>
                <a:schemeClr val="bg1"/>
              </a:solidFill>
            </a:endParaRPr>
          </a:p>
        </p:txBody>
      </p:sp>
    </p:spTree>
    <p:extLst>
      <p:ext uri="{BB962C8B-B14F-4D97-AF65-F5344CB8AC3E}">
        <p14:creationId xmlns:p14="http://schemas.microsoft.com/office/powerpoint/2010/main" xmlns="" val="3674906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5" name="Rectangle 4"/>
          <p:cNvSpPr/>
          <p:nvPr/>
        </p:nvSpPr>
        <p:spPr>
          <a:xfrm>
            <a:off x="512463" y="1055077"/>
            <a:ext cx="10651253" cy="2723104"/>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3" name="Sous-titre 2"/>
          <p:cNvSpPr>
            <a:spLocks noGrp="1"/>
          </p:cNvSpPr>
          <p:nvPr>
            <p:ph type="subTitle" idx="1"/>
          </p:nvPr>
        </p:nvSpPr>
        <p:spPr>
          <a:xfrm>
            <a:off x="3077881" y="406017"/>
            <a:ext cx="5367618" cy="414320"/>
          </a:xfrm>
        </p:spPr>
        <p:txBody>
          <a:bodyPr>
            <a:noAutofit/>
          </a:bodyPr>
          <a:lstStyle/>
          <a:p>
            <a:r>
              <a:rPr lang="fr-BE" sz="2800" dirty="0" smtClean="0"/>
              <a:t>INSTRUCTION FOR THIS SECTION</a:t>
            </a:r>
            <a:endParaRPr lang="fr-BE" sz="2800" dirty="0"/>
          </a:p>
        </p:txBody>
      </p:sp>
      <p:sp>
        <p:nvSpPr>
          <p:cNvPr id="4" name="Sous-titre 2"/>
          <p:cNvSpPr txBox="1">
            <a:spLocks/>
          </p:cNvSpPr>
          <p:nvPr/>
        </p:nvSpPr>
        <p:spPr>
          <a:xfrm>
            <a:off x="753625" y="1173512"/>
            <a:ext cx="10410091" cy="2486234"/>
          </a:xfrm>
          <a:prstGeom prst="rect">
            <a:avLst/>
          </a:prstGeom>
        </p:spPr>
        <p:txBody>
          <a:bodyPr vert="horz" lIns="91440" tIns="45720" rIns="91440" bIns="45720" rtlCol="0">
            <a:noAutofit/>
          </a:bodyPr>
          <a:lstStyle>
            <a:lvl1pPr marL="0" indent="0" algn="ctr" defTabSz="857250" rtl="0" eaLnBrk="1" latinLnBrk="0" hangingPunct="1">
              <a:lnSpc>
                <a:spcPct val="90000"/>
              </a:lnSpc>
              <a:spcBef>
                <a:spcPts val="938"/>
              </a:spcBef>
              <a:buFont typeface="Arial" panose="020B0604020202020204" pitchFamily="34" charset="0"/>
              <a:buNone/>
              <a:defRPr sz="2250" kern="1200">
                <a:solidFill>
                  <a:schemeClr val="tx1"/>
                </a:solidFill>
                <a:latin typeface="+mn-lt"/>
                <a:ea typeface="+mn-ea"/>
                <a:cs typeface="+mn-cs"/>
              </a:defRPr>
            </a:lvl1pPr>
            <a:lvl2pPr marL="428625" indent="0" algn="ctr" defTabSz="857250" rtl="0" eaLnBrk="1" latinLnBrk="0" hangingPunct="1">
              <a:lnSpc>
                <a:spcPct val="90000"/>
              </a:lnSpc>
              <a:spcBef>
                <a:spcPts val="469"/>
              </a:spcBef>
              <a:buFont typeface="Arial" panose="020B0604020202020204" pitchFamily="34" charset="0"/>
              <a:buNone/>
              <a:defRPr sz="1875" kern="1200">
                <a:solidFill>
                  <a:schemeClr val="tx1"/>
                </a:solidFill>
                <a:latin typeface="+mn-lt"/>
                <a:ea typeface="+mn-ea"/>
                <a:cs typeface="+mn-cs"/>
              </a:defRPr>
            </a:lvl2pPr>
            <a:lvl3pPr marL="857250" indent="0" algn="ctr" defTabSz="857250" rtl="0" eaLnBrk="1" latinLnBrk="0" hangingPunct="1">
              <a:lnSpc>
                <a:spcPct val="90000"/>
              </a:lnSpc>
              <a:spcBef>
                <a:spcPts val="469"/>
              </a:spcBef>
              <a:buFont typeface="Arial" panose="020B0604020202020204" pitchFamily="34" charset="0"/>
              <a:buNone/>
              <a:defRPr sz="1688" kern="1200">
                <a:solidFill>
                  <a:schemeClr val="tx1"/>
                </a:solidFill>
                <a:latin typeface="+mn-lt"/>
                <a:ea typeface="+mn-ea"/>
                <a:cs typeface="+mn-cs"/>
              </a:defRPr>
            </a:lvl3pPr>
            <a:lvl4pPr marL="12858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4pPr>
            <a:lvl5pPr marL="17145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5pPr>
            <a:lvl6pPr marL="214312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6pPr>
            <a:lvl7pPr marL="257175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7pPr>
            <a:lvl8pPr marL="30003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8pPr>
            <a:lvl9pPr marL="34290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9pPr>
          </a:lstStyle>
          <a:p>
            <a:r>
              <a:rPr lang="en-US" sz="2400" dirty="0" smtClean="0"/>
              <a:t>You have to:</a:t>
            </a:r>
          </a:p>
          <a:p>
            <a:pPr>
              <a:lnSpc>
                <a:spcPct val="150000"/>
              </a:lnSpc>
            </a:pPr>
            <a:r>
              <a:rPr lang="en-US" sz="2400" dirty="0" smtClean="0"/>
              <a:t>- Approach (move forward) pictures of </a:t>
            </a:r>
            <a:r>
              <a:rPr lang="en-US" sz="2400" dirty="0" smtClean="0">
                <a:solidFill>
                  <a:srgbClr val="FF0000"/>
                </a:solidFill>
              </a:rPr>
              <a:t>[category B] </a:t>
            </a:r>
            <a:r>
              <a:rPr lang="en-US" sz="2400" dirty="0" smtClean="0"/>
              <a:t>by pressing the Y key</a:t>
            </a:r>
            <a:br>
              <a:rPr lang="en-US" sz="2400" dirty="0" smtClean="0"/>
            </a:br>
            <a:r>
              <a:rPr lang="en-US" sz="2400" dirty="0" smtClean="0"/>
              <a:t>and</a:t>
            </a:r>
            <a:br>
              <a:rPr lang="en-US" sz="2400" dirty="0" smtClean="0"/>
            </a:br>
            <a:r>
              <a:rPr lang="en-US" sz="2400" dirty="0" smtClean="0"/>
              <a:t>- Avoid (move backward) pictures of </a:t>
            </a:r>
            <a:r>
              <a:rPr lang="en-US" sz="2400" dirty="0" smtClean="0">
                <a:solidFill>
                  <a:srgbClr val="FF0000"/>
                </a:solidFill>
              </a:rPr>
              <a:t>[category A] </a:t>
            </a:r>
            <a:r>
              <a:rPr lang="en-US" sz="2400" dirty="0" smtClean="0"/>
              <a:t>by pressing the N key</a:t>
            </a:r>
            <a:endParaRPr lang="fr-BE" sz="2400" dirty="0"/>
          </a:p>
        </p:txBody>
      </p:sp>
      <p:sp>
        <p:nvSpPr>
          <p:cNvPr id="6" name="Sous-titre 2"/>
          <p:cNvSpPr txBox="1">
            <a:spLocks/>
          </p:cNvSpPr>
          <p:nvPr/>
        </p:nvSpPr>
        <p:spPr>
          <a:xfrm>
            <a:off x="667177" y="4012921"/>
            <a:ext cx="10209125" cy="1270383"/>
          </a:xfrm>
          <a:prstGeom prst="rect">
            <a:avLst/>
          </a:prstGeom>
        </p:spPr>
        <p:txBody>
          <a:bodyPr vert="horz" lIns="91440" tIns="45720" rIns="91440" bIns="45720" rtlCol="0">
            <a:noAutofit/>
          </a:bodyPr>
          <a:lstStyle>
            <a:lvl1pPr marL="0" indent="0" algn="ctr" defTabSz="857250" rtl="0" eaLnBrk="1" latinLnBrk="0" hangingPunct="1">
              <a:lnSpc>
                <a:spcPct val="90000"/>
              </a:lnSpc>
              <a:spcBef>
                <a:spcPts val="938"/>
              </a:spcBef>
              <a:buFont typeface="Arial" panose="020B0604020202020204" pitchFamily="34" charset="0"/>
              <a:buNone/>
              <a:defRPr sz="2250" kern="1200">
                <a:solidFill>
                  <a:schemeClr val="tx1"/>
                </a:solidFill>
                <a:latin typeface="+mn-lt"/>
                <a:ea typeface="+mn-ea"/>
                <a:cs typeface="+mn-cs"/>
              </a:defRPr>
            </a:lvl1pPr>
            <a:lvl2pPr marL="428625" indent="0" algn="ctr" defTabSz="857250" rtl="0" eaLnBrk="1" latinLnBrk="0" hangingPunct="1">
              <a:lnSpc>
                <a:spcPct val="90000"/>
              </a:lnSpc>
              <a:spcBef>
                <a:spcPts val="469"/>
              </a:spcBef>
              <a:buFont typeface="Arial" panose="020B0604020202020204" pitchFamily="34" charset="0"/>
              <a:buNone/>
              <a:defRPr sz="1875" kern="1200">
                <a:solidFill>
                  <a:schemeClr val="tx1"/>
                </a:solidFill>
                <a:latin typeface="+mn-lt"/>
                <a:ea typeface="+mn-ea"/>
                <a:cs typeface="+mn-cs"/>
              </a:defRPr>
            </a:lvl2pPr>
            <a:lvl3pPr marL="857250" indent="0" algn="ctr" defTabSz="857250" rtl="0" eaLnBrk="1" latinLnBrk="0" hangingPunct="1">
              <a:lnSpc>
                <a:spcPct val="90000"/>
              </a:lnSpc>
              <a:spcBef>
                <a:spcPts val="469"/>
              </a:spcBef>
              <a:buFont typeface="Arial" panose="020B0604020202020204" pitchFamily="34" charset="0"/>
              <a:buNone/>
              <a:defRPr sz="1688" kern="1200">
                <a:solidFill>
                  <a:schemeClr val="tx1"/>
                </a:solidFill>
                <a:latin typeface="+mn-lt"/>
                <a:ea typeface="+mn-ea"/>
                <a:cs typeface="+mn-cs"/>
              </a:defRPr>
            </a:lvl3pPr>
            <a:lvl4pPr marL="12858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4pPr>
            <a:lvl5pPr marL="17145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5pPr>
            <a:lvl6pPr marL="214312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6pPr>
            <a:lvl7pPr marL="257175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7pPr>
            <a:lvl8pPr marL="30003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8pPr>
            <a:lvl9pPr marL="34290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9pPr>
          </a:lstStyle>
          <a:p>
            <a:pPr>
              <a:spcBef>
                <a:spcPts val="0"/>
              </a:spcBef>
              <a:spcAft>
                <a:spcPts val="600"/>
              </a:spcAft>
            </a:pPr>
            <a:r>
              <a:rPr lang="en-US" sz="2400" dirty="0" smtClean="0"/>
              <a:t>You will start with a training phase.</a:t>
            </a:r>
          </a:p>
          <a:p>
            <a:pPr>
              <a:spcBef>
                <a:spcPts val="0"/>
              </a:spcBef>
              <a:spcAft>
                <a:spcPts val="600"/>
              </a:spcAft>
            </a:pPr>
            <a:r>
              <a:rPr lang="en-US" sz="2400" u="sng" dirty="0" smtClean="0"/>
              <a:t>WARNING: </a:t>
            </a:r>
            <a:r>
              <a:rPr lang="en-US" sz="2400" dirty="0" smtClean="0"/>
              <a:t>we will report your errors ONLY in the training phase, so read and memorize the instructions above.</a:t>
            </a:r>
            <a:endParaRPr lang="fr-BE" sz="2400" dirty="0"/>
          </a:p>
        </p:txBody>
      </p:sp>
      <p:sp>
        <p:nvSpPr>
          <p:cNvPr id="8" name="Sous-titre 2"/>
          <p:cNvSpPr txBox="1">
            <a:spLocks/>
          </p:cNvSpPr>
          <p:nvPr/>
        </p:nvSpPr>
        <p:spPr>
          <a:xfrm>
            <a:off x="3476727" y="5753415"/>
            <a:ext cx="4923693" cy="414320"/>
          </a:xfrm>
          <a:prstGeom prst="rect">
            <a:avLst/>
          </a:prstGeom>
          <a:solidFill>
            <a:schemeClr val="bg1">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oAutofit/>
          </a:bodyPr>
          <a:lstStyle>
            <a:lvl1pPr marL="0" indent="0" algn="ctr" defTabSz="857250" rtl="0" eaLnBrk="1" latinLnBrk="0" hangingPunct="1">
              <a:lnSpc>
                <a:spcPct val="90000"/>
              </a:lnSpc>
              <a:spcBef>
                <a:spcPts val="938"/>
              </a:spcBef>
              <a:buFont typeface="Arial" panose="020B0604020202020204" pitchFamily="34" charset="0"/>
              <a:buNone/>
              <a:defRPr sz="2250" kern="1200">
                <a:solidFill>
                  <a:schemeClr val="tx1"/>
                </a:solidFill>
                <a:latin typeface="+mn-lt"/>
                <a:ea typeface="+mn-ea"/>
                <a:cs typeface="+mn-cs"/>
              </a:defRPr>
            </a:lvl1pPr>
            <a:lvl2pPr marL="428625" indent="0" algn="ctr" defTabSz="857250" rtl="0" eaLnBrk="1" latinLnBrk="0" hangingPunct="1">
              <a:lnSpc>
                <a:spcPct val="90000"/>
              </a:lnSpc>
              <a:spcBef>
                <a:spcPts val="469"/>
              </a:spcBef>
              <a:buFont typeface="Arial" panose="020B0604020202020204" pitchFamily="34" charset="0"/>
              <a:buNone/>
              <a:defRPr sz="1875" kern="1200">
                <a:solidFill>
                  <a:schemeClr val="tx1"/>
                </a:solidFill>
                <a:latin typeface="+mn-lt"/>
                <a:ea typeface="+mn-ea"/>
                <a:cs typeface="+mn-cs"/>
              </a:defRPr>
            </a:lvl2pPr>
            <a:lvl3pPr marL="857250" indent="0" algn="ctr" defTabSz="857250" rtl="0" eaLnBrk="1" latinLnBrk="0" hangingPunct="1">
              <a:lnSpc>
                <a:spcPct val="90000"/>
              </a:lnSpc>
              <a:spcBef>
                <a:spcPts val="469"/>
              </a:spcBef>
              <a:buFont typeface="Arial" panose="020B0604020202020204" pitchFamily="34" charset="0"/>
              <a:buNone/>
              <a:defRPr sz="1688" kern="1200">
                <a:solidFill>
                  <a:schemeClr val="tx1"/>
                </a:solidFill>
                <a:latin typeface="+mn-lt"/>
                <a:ea typeface="+mn-ea"/>
                <a:cs typeface="+mn-cs"/>
              </a:defRPr>
            </a:lvl3pPr>
            <a:lvl4pPr marL="12858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4pPr>
            <a:lvl5pPr marL="17145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5pPr>
            <a:lvl6pPr marL="214312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6pPr>
            <a:lvl7pPr marL="257175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7pPr>
            <a:lvl8pPr marL="30003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8pPr>
            <a:lvl9pPr marL="34290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9pPr>
          </a:lstStyle>
          <a:p>
            <a:r>
              <a:rPr lang="fr-BE" sz="2000" dirty="0" err="1" smtClean="0">
                <a:solidFill>
                  <a:schemeClr val="bg1"/>
                </a:solidFill>
              </a:rPr>
              <a:t>Press</a:t>
            </a:r>
            <a:r>
              <a:rPr lang="fr-BE" sz="2000" dirty="0" smtClean="0">
                <a:solidFill>
                  <a:schemeClr val="bg1"/>
                </a:solidFill>
              </a:rPr>
              <a:t> SPACE to continue</a:t>
            </a:r>
            <a:endParaRPr lang="fr-BE" sz="2000" dirty="0">
              <a:solidFill>
                <a:schemeClr val="bg1"/>
              </a:solidFill>
            </a:endParaRPr>
          </a:p>
        </p:txBody>
      </p:sp>
    </p:spTree>
    <p:extLst>
      <p:ext uri="{BB962C8B-B14F-4D97-AF65-F5344CB8AC3E}">
        <p14:creationId xmlns:p14="http://schemas.microsoft.com/office/powerpoint/2010/main" xmlns="" val="35908100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5" name="Rectangle 4"/>
          <p:cNvSpPr/>
          <p:nvPr/>
        </p:nvSpPr>
        <p:spPr>
          <a:xfrm>
            <a:off x="512464" y="2100106"/>
            <a:ext cx="10651253" cy="2723104"/>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3" name="Sous-titre 2"/>
          <p:cNvSpPr>
            <a:spLocks noGrp="1"/>
          </p:cNvSpPr>
          <p:nvPr>
            <p:ph type="subTitle" idx="1"/>
          </p:nvPr>
        </p:nvSpPr>
        <p:spPr>
          <a:xfrm>
            <a:off x="512464" y="406016"/>
            <a:ext cx="10651252" cy="1141429"/>
          </a:xfrm>
        </p:spPr>
        <p:txBody>
          <a:bodyPr>
            <a:noAutofit/>
          </a:bodyPr>
          <a:lstStyle/>
          <a:p>
            <a:pPr>
              <a:spcBef>
                <a:spcPts val="600"/>
              </a:spcBef>
              <a:spcAft>
                <a:spcPts val="1200"/>
              </a:spcAft>
            </a:pPr>
            <a:r>
              <a:rPr lang="en-US" sz="2400" dirty="0" smtClean="0"/>
              <a:t>The training is now completed.</a:t>
            </a:r>
          </a:p>
          <a:p>
            <a:pPr>
              <a:spcBef>
                <a:spcPts val="600"/>
              </a:spcBef>
              <a:spcAft>
                <a:spcPts val="1200"/>
              </a:spcAft>
            </a:pPr>
            <a:r>
              <a:rPr lang="en-US" sz="2400" u="sng" dirty="0" smtClean="0"/>
              <a:t>WARNING: </a:t>
            </a:r>
            <a:r>
              <a:rPr lang="en-US" sz="2400" dirty="0" smtClean="0"/>
              <a:t>You will no longer have a message to report your errors.</a:t>
            </a:r>
            <a:endParaRPr lang="fr-BE" sz="2400" dirty="0"/>
          </a:p>
        </p:txBody>
      </p:sp>
      <p:sp>
        <p:nvSpPr>
          <p:cNvPr id="4" name="Sous-titre 2"/>
          <p:cNvSpPr txBox="1">
            <a:spLocks/>
          </p:cNvSpPr>
          <p:nvPr/>
        </p:nvSpPr>
        <p:spPr>
          <a:xfrm>
            <a:off x="633043" y="2218541"/>
            <a:ext cx="10410091" cy="2486234"/>
          </a:xfrm>
          <a:prstGeom prst="rect">
            <a:avLst/>
          </a:prstGeom>
        </p:spPr>
        <p:txBody>
          <a:bodyPr vert="horz" lIns="91440" tIns="45720" rIns="91440" bIns="45720" rtlCol="0">
            <a:noAutofit/>
          </a:bodyPr>
          <a:lstStyle>
            <a:lvl1pPr marL="0" indent="0" algn="ctr" defTabSz="857250" rtl="0" eaLnBrk="1" latinLnBrk="0" hangingPunct="1">
              <a:lnSpc>
                <a:spcPct val="90000"/>
              </a:lnSpc>
              <a:spcBef>
                <a:spcPts val="938"/>
              </a:spcBef>
              <a:buFont typeface="Arial" panose="020B0604020202020204" pitchFamily="34" charset="0"/>
              <a:buNone/>
              <a:defRPr sz="2250" kern="1200">
                <a:solidFill>
                  <a:schemeClr val="tx1"/>
                </a:solidFill>
                <a:latin typeface="+mn-lt"/>
                <a:ea typeface="+mn-ea"/>
                <a:cs typeface="+mn-cs"/>
              </a:defRPr>
            </a:lvl1pPr>
            <a:lvl2pPr marL="428625" indent="0" algn="ctr" defTabSz="857250" rtl="0" eaLnBrk="1" latinLnBrk="0" hangingPunct="1">
              <a:lnSpc>
                <a:spcPct val="90000"/>
              </a:lnSpc>
              <a:spcBef>
                <a:spcPts val="469"/>
              </a:spcBef>
              <a:buFont typeface="Arial" panose="020B0604020202020204" pitchFamily="34" charset="0"/>
              <a:buNone/>
              <a:defRPr sz="1875" kern="1200">
                <a:solidFill>
                  <a:schemeClr val="tx1"/>
                </a:solidFill>
                <a:latin typeface="+mn-lt"/>
                <a:ea typeface="+mn-ea"/>
                <a:cs typeface="+mn-cs"/>
              </a:defRPr>
            </a:lvl2pPr>
            <a:lvl3pPr marL="857250" indent="0" algn="ctr" defTabSz="857250" rtl="0" eaLnBrk="1" latinLnBrk="0" hangingPunct="1">
              <a:lnSpc>
                <a:spcPct val="90000"/>
              </a:lnSpc>
              <a:spcBef>
                <a:spcPts val="469"/>
              </a:spcBef>
              <a:buFont typeface="Arial" panose="020B0604020202020204" pitchFamily="34" charset="0"/>
              <a:buNone/>
              <a:defRPr sz="1688" kern="1200">
                <a:solidFill>
                  <a:schemeClr val="tx1"/>
                </a:solidFill>
                <a:latin typeface="+mn-lt"/>
                <a:ea typeface="+mn-ea"/>
                <a:cs typeface="+mn-cs"/>
              </a:defRPr>
            </a:lvl3pPr>
            <a:lvl4pPr marL="12858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4pPr>
            <a:lvl5pPr marL="17145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5pPr>
            <a:lvl6pPr marL="214312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6pPr>
            <a:lvl7pPr marL="257175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7pPr>
            <a:lvl8pPr marL="30003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8pPr>
            <a:lvl9pPr marL="34290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9pPr>
          </a:lstStyle>
          <a:p>
            <a:r>
              <a:rPr lang="en-US" sz="2400" dirty="0" smtClean="0"/>
              <a:t>As a reminder, you have to:</a:t>
            </a:r>
          </a:p>
          <a:p>
            <a:pPr>
              <a:lnSpc>
                <a:spcPct val="150000"/>
              </a:lnSpc>
            </a:pPr>
            <a:r>
              <a:rPr lang="en-US" sz="2400" dirty="0" smtClean="0"/>
              <a:t>- Approach (move forward) pictures of </a:t>
            </a:r>
            <a:r>
              <a:rPr lang="en-US" sz="2400" dirty="0" smtClean="0">
                <a:solidFill>
                  <a:srgbClr val="FF0000"/>
                </a:solidFill>
              </a:rPr>
              <a:t>[category B] </a:t>
            </a:r>
            <a:r>
              <a:rPr lang="en-US" sz="2400" dirty="0" smtClean="0"/>
              <a:t>by pressing the Y key</a:t>
            </a:r>
            <a:br>
              <a:rPr lang="en-US" sz="2400" dirty="0" smtClean="0"/>
            </a:br>
            <a:r>
              <a:rPr lang="en-US" sz="2400" dirty="0" smtClean="0"/>
              <a:t>and</a:t>
            </a:r>
            <a:br>
              <a:rPr lang="en-US" sz="2400" dirty="0" smtClean="0"/>
            </a:br>
            <a:r>
              <a:rPr lang="en-US" sz="2400" dirty="0" smtClean="0"/>
              <a:t>- Avoid (move backward) pictures of </a:t>
            </a:r>
            <a:r>
              <a:rPr lang="en-US" sz="2400" dirty="0" smtClean="0">
                <a:solidFill>
                  <a:srgbClr val="FF0000"/>
                </a:solidFill>
              </a:rPr>
              <a:t>[category A] </a:t>
            </a:r>
            <a:r>
              <a:rPr lang="en-US" sz="2400" dirty="0" smtClean="0"/>
              <a:t>by pressing the N key</a:t>
            </a:r>
            <a:endParaRPr lang="fr-BE" sz="2400" dirty="0" smtClean="0"/>
          </a:p>
          <a:p>
            <a:pPr marL="457200" indent="-457200">
              <a:buFont typeface="Arial" panose="020B0604020202020204" pitchFamily="34" charset="0"/>
              <a:buChar char="•"/>
            </a:pPr>
            <a:endParaRPr lang="fr-BE" sz="2400" dirty="0"/>
          </a:p>
        </p:txBody>
      </p:sp>
      <p:sp>
        <p:nvSpPr>
          <p:cNvPr id="6" name="Sous-titre 2"/>
          <p:cNvSpPr txBox="1">
            <a:spLocks/>
          </p:cNvSpPr>
          <p:nvPr/>
        </p:nvSpPr>
        <p:spPr>
          <a:xfrm>
            <a:off x="3476727" y="5753415"/>
            <a:ext cx="4923693" cy="414320"/>
          </a:xfrm>
          <a:prstGeom prst="rect">
            <a:avLst/>
          </a:prstGeom>
          <a:solidFill>
            <a:schemeClr val="bg1">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oAutofit/>
          </a:bodyPr>
          <a:lstStyle>
            <a:lvl1pPr marL="0" indent="0" algn="ctr" defTabSz="857250" rtl="0" eaLnBrk="1" latinLnBrk="0" hangingPunct="1">
              <a:lnSpc>
                <a:spcPct val="90000"/>
              </a:lnSpc>
              <a:spcBef>
                <a:spcPts val="938"/>
              </a:spcBef>
              <a:buFont typeface="Arial" panose="020B0604020202020204" pitchFamily="34" charset="0"/>
              <a:buNone/>
              <a:defRPr sz="2250" kern="1200">
                <a:solidFill>
                  <a:schemeClr val="tx1"/>
                </a:solidFill>
                <a:latin typeface="+mn-lt"/>
                <a:ea typeface="+mn-ea"/>
                <a:cs typeface="+mn-cs"/>
              </a:defRPr>
            </a:lvl1pPr>
            <a:lvl2pPr marL="428625" indent="0" algn="ctr" defTabSz="857250" rtl="0" eaLnBrk="1" latinLnBrk="0" hangingPunct="1">
              <a:lnSpc>
                <a:spcPct val="90000"/>
              </a:lnSpc>
              <a:spcBef>
                <a:spcPts val="469"/>
              </a:spcBef>
              <a:buFont typeface="Arial" panose="020B0604020202020204" pitchFamily="34" charset="0"/>
              <a:buNone/>
              <a:defRPr sz="1875" kern="1200">
                <a:solidFill>
                  <a:schemeClr val="tx1"/>
                </a:solidFill>
                <a:latin typeface="+mn-lt"/>
                <a:ea typeface="+mn-ea"/>
                <a:cs typeface="+mn-cs"/>
              </a:defRPr>
            </a:lvl2pPr>
            <a:lvl3pPr marL="857250" indent="0" algn="ctr" defTabSz="857250" rtl="0" eaLnBrk="1" latinLnBrk="0" hangingPunct="1">
              <a:lnSpc>
                <a:spcPct val="90000"/>
              </a:lnSpc>
              <a:spcBef>
                <a:spcPts val="469"/>
              </a:spcBef>
              <a:buFont typeface="Arial" panose="020B0604020202020204" pitchFamily="34" charset="0"/>
              <a:buNone/>
              <a:defRPr sz="1688" kern="1200">
                <a:solidFill>
                  <a:schemeClr val="tx1"/>
                </a:solidFill>
                <a:latin typeface="+mn-lt"/>
                <a:ea typeface="+mn-ea"/>
                <a:cs typeface="+mn-cs"/>
              </a:defRPr>
            </a:lvl3pPr>
            <a:lvl4pPr marL="12858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4pPr>
            <a:lvl5pPr marL="17145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5pPr>
            <a:lvl6pPr marL="214312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6pPr>
            <a:lvl7pPr marL="257175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7pPr>
            <a:lvl8pPr marL="30003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8pPr>
            <a:lvl9pPr marL="34290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9pPr>
          </a:lstStyle>
          <a:p>
            <a:r>
              <a:rPr lang="fr-BE" sz="2000" dirty="0" err="1" smtClean="0">
                <a:solidFill>
                  <a:schemeClr val="bg1"/>
                </a:solidFill>
              </a:rPr>
              <a:t>Press</a:t>
            </a:r>
            <a:r>
              <a:rPr lang="fr-BE" sz="2000" dirty="0" smtClean="0">
                <a:solidFill>
                  <a:schemeClr val="bg1"/>
                </a:solidFill>
              </a:rPr>
              <a:t> SPACE to continue</a:t>
            </a:r>
            <a:endParaRPr lang="fr-BE" sz="2000" dirty="0">
              <a:solidFill>
                <a:schemeClr val="bg1"/>
              </a:solidFill>
            </a:endParaRPr>
          </a:p>
        </p:txBody>
      </p:sp>
    </p:spTree>
    <p:extLst>
      <p:ext uri="{BB962C8B-B14F-4D97-AF65-F5344CB8AC3E}">
        <p14:creationId xmlns:p14="http://schemas.microsoft.com/office/powerpoint/2010/main" xmlns="" val="3674906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627290" y="2472744"/>
            <a:ext cx="5885645" cy="1700011"/>
          </a:xfrm>
        </p:spPr>
        <p:txBody>
          <a:bodyPr>
            <a:noAutofit/>
          </a:bodyPr>
          <a:lstStyle/>
          <a:p>
            <a:pPr>
              <a:spcAft>
                <a:spcPts val="1200"/>
              </a:spcAft>
            </a:pPr>
            <a:r>
              <a:rPr lang="fr-BE" sz="2800" dirty="0" smtClean="0"/>
              <a:t>This section </a:t>
            </a:r>
            <a:r>
              <a:rPr lang="fr-BE" sz="2800" dirty="0" err="1" smtClean="0"/>
              <a:t>is</a:t>
            </a:r>
            <a:r>
              <a:rPr lang="fr-BE" sz="2800" dirty="0" smtClean="0"/>
              <a:t> </a:t>
            </a:r>
            <a:r>
              <a:rPr lang="fr-BE" sz="2800" dirty="0" err="1" smtClean="0"/>
              <a:t>completed</a:t>
            </a:r>
            <a:r>
              <a:rPr lang="fr-BE" sz="2800" dirty="0" smtClean="0"/>
              <a:t>.</a:t>
            </a:r>
            <a:endParaRPr lang="fr-BE" sz="2800" dirty="0"/>
          </a:p>
          <a:p>
            <a:pPr>
              <a:spcAft>
                <a:spcPts val="1200"/>
              </a:spcAft>
            </a:pPr>
            <a:r>
              <a:rPr lang="fr-BE" sz="2800" dirty="0" err="1" smtClean="0"/>
              <a:t>Now</a:t>
            </a:r>
            <a:r>
              <a:rPr lang="fr-BE" sz="2800" dirty="0" smtClean="0"/>
              <a:t>, </a:t>
            </a:r>
            <a:r>
              <a:rPr lang="fr-BE" sz="2800" dirty="0" err="1" smtClean="0"/>
              <a:t>you</a:t>
            </a:r>
            <a:r>
              <a:rPr lang="fr-BE" sz="2800" dirty="0" smtClean="0"/>
              <a:t> </a:t>
            </a:r>
            <a:r>
              <a:rPr lang="fr-BE" sz="2800" dirty="0" err="1" smtClean="0"/>
              <a:t>will</a:t>
            </a:r>
            <a:r>
              <a:rPr lang="fr-BE" sz="2800" dirty="0" smtClean="0"/>
              <a:t> </a:t>
            </a:r>
            <a:r>
              <a:rPr lang="fr-BE" sz="2800" dirty="0" err="1" smtClean="0"/>
              <a:t>start</a:t>
            </a:r>
            <a:r>
              <a:rPr lang="fr-BE" sz="2800" dirty="0" smtClean="0"/>
              <a:t> a second section. </a:t>
            </a:r>
          </a:p>
        </p:txBody>
      </p:sp>
      <p:sp>
        <p:nvSpPr>
          <p:cNvPr id="4" name="Sous-titre 2"/>
          <p:cNvSpPr txBox="1">
            <a:spLocks/>
          </p:cNvSpPr>
          <p:nvPr/>
        </p:nvSpPr>
        <p:spPr>
          <a:xfrm>
            <a:off x="3476727" y="5753415"/>
            <a:ext cx="4923693" cy="414320"/>
          </a:xfrm>
          <a:prstGeom prst="rect">
            <a:avLst/>
          </a:prstGeom>
          <a:solidFill>
            <a:schemeClr val="bg1">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oAutofit/>
          </a:bodyPr>
          <a:lstStyle>
            <a:lvl1pPr marL="0" indent="0" algn="ctr" defTabSz="857250" rtl="0" eaLnBrk="1" latinLnBrk="0" hangingPunct="1">
              <a:lnSpc>
                <a:spcPct val="90000"/>
              </a:lnSpc>
              <a:spcBef>
                <a:spcPts val="938"/>
              </a:spcBef>
              <a:buFont typeface="Arial" panose="020B0604020202020204" pitchFamily="34" charset="0"/>
              <a:buNone/>
              <a:defRPr sz="2250" kern="1200">
                <a:solidFill>
                  <a:schemeClr val="tx1"/>
                </a:solidFill>
                <a:latin typeface="+mn-lt"/>
                <a:ea typeface="+mn-ea"/>
                <a:cs typeface="+mn-cs"/>
              </a:defRPr>
            </a:lvl1pPr>
            <a:lvl2pPr marL="428625" indent="0" algn="ctr" defTabSz="857250" rtl="0" eaLnBrk="1" latinLnBrk="0" hangingPunct="1">
              <a:lnSpc>
                <a:spcPct val="90000"/>
              </a:lnSpc>
              <a:spcBef>
                <a:spcPts val="469"/>
              </a:spcBef>
              <a:buFont typeface="Arial" panose="020B0604020202020204" pitchFamily="34" charset="0"/>
              <a:buNone/>
              <a:defRPr sz="1875" kern="1200">
                <a:solidFill>
                  <a:schemeClr val="tx1"/>
                </a:solidFill>
                <a:latin typeface="+mn-lt"/>
                <a:ea typeface="+mn-ea"/>
                <a:cs typeface="+mn-cs"/>
              </a:defRPr>
            </a:lvl2pPr>
            <a:lvl3pPr marL="857250" indent="0" algn="ctr" defTabSz="857250" rtl="0" eaLnBrk="1" latinLnBrk="0" hangingPunct="1">
              <a:lnSpc>
                <a:spcPct val="90000"/>
              </a:lnSpc>
              <a:spcBef>
                <a:spcPts val="469"/>
              </a:spcBef>
              <a:buFont typeface="Arial" panose="020B0604020202020204" pitchFamily="34" charset="0"/>
              <a:buNone/>
              <a:defRPr sz="1688" kern="1200">
                <a:solidFill>
                  <a:schemeClr val="tx1"/>
                </a:solidFill>
                <a:latin typeface="+mn-lt"/>
                <a:ea typeface="+mn-ea"/>
                <a:cs typeface="+mn-cs"/>
              </a:defRPr>
            </a:lvl3pPr>
            <a:lvl4pPr marL="12858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4pPr>
            <a:lvl5pPr marL="17145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5pPr>
            <a:lvl6pPr marL="214312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6pPr>
            <a:lvl7pPr marL="257175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7pPr>
            <a:lvl8pPr marL="30003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8pPr>
            <a:lvl9pPr marL="34290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9pPr>
          </a:lstStyle>
          <a:p>
            <a:r>
              <a:rPr lang="fr-BE" sz="2000" dirty="0" err="1" smtClean="0">
                <a:solidFill>
                  <a:schemeClr val="bg1"/>
                </a:solidFill>
              </a:rPr>
              <a:t>Press</a:t>
            </a:r>
            <a:r>
              <a:rPr lang="fr-BE" sz="2000" dirty="0" smtClean="0">
                <a:solidFill>
                  <a:schemeClr val="bg1"/>
                </a:solidFill>
              </a:rPr>
              <a:t> SPACE to continue</a:t>
            </a:r>
            <a:endParaRPr lang="fr-BE" sz="2000" dirty="0">
              <a:solidFill>
                <a:schemeClr val="bg1"/>
              </a:solidFill>
            </a:endParaRPr>
          </a:p>
        </p:txBody>
      </p:sp>
    </p:spTree>
    <p:extLst>
      <p:ext uri="{BB962C8B-B14F-4D97-AF65-F5344CB8AC3E}">
        <p14:creationId xmlns:p14="http://schemas.microsoft.com/office/powerpoint/2010/main" xmlns="" val="693297421"/>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hème 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1147</TotalTime>
  <Words>485</Words>
  <Application>Microsoft Office PowerPoint</Application>
  <PresentationFormat>Personnalisé</PresentationFormat>
  <Paragraphs>45</Paragraphs>
  <Slides>10</Slides>
  <Notes>0</Notes>
  <HiddenSlides>0</HiddenSlides>
  <MMClips>0</MMClips>
  <ScaleCrop>false</ScaleCrop>
  <HeadingPairs>
    <vt:vector size="4" baseType="variant">
      <vt:variant>
        <vt:lpstr>Thème</vt:lpstr>
      </vt:variant>
      <vt:variant>
        <vt:i4>1</vt:i4>
      </vt:variant>
      <vt:variant>
        <vt:lpstr>Titres des diapositives</vt:lpstr>
      </vt:variant>
      <vt:variant>
        <vt:i4>10</vt:i4>
      </vt:variant>
    </vt:vector>
  </HeadingPairs>
  <TitlesOfParts>
    <vt:vector size="11"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vector>
  </TitlesOfParts>
  <Company>Université Catholique de Louvain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Benoîte Aubé</dc:creator>
  <cp:lastModifiedBy>Benoite Aubé</cp:lastModifiedBy>
  <cp:revision>76</cp:revision>
  <dcterms:created xsi:type="dcterms:W3CDTF">2017-03-20T08:24:18Z</dcterms:created>
  <dcterms:modified xsi:type="dcterms:W3CDTF">2019-03-27T13:55:16Z</dcterms:modified>
</cp:coreProperties>
</file>